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4"/>
  </p:sldMasterIdLst>
  <p:notesMasterIdLst>
    <p:notesMasterId r:id="rId69"/>
  </p:notesMasterIdLst>
  <p:sldIdLst>
    <p:sldId id="395" r:id="rId5"/>
    <p:sldId id="383" r:id="rId6"/>
    <p:sldId id="359" r:id="rId7"/>
    <p:sldId id="393" r:id="rId8"/>
    <p:sldId id="257" r:id="rId9"/>
    <p:sldId id="360" r:id="rId10"/>
    <p:sldId id="258" r:id="rId11"/>
    <p:sldId id="260" r:id="rId12"/>
    <p:sldId id="371" r:id="rId13"/>
    <p:sldId id="261" r:id="rId14"/>
    <p:sldId id="315" r:id="rId15"/>
    <p:sldId id="392" r:id="rId16"/>
    <p:sldId id="264" r:id="rId17"/>
    <p:sldId id="289" r:id="rId18"/>
    <p:sldId id="375" r:id="rId19"/>
    <p:sldId id="266" r:id="rId20"/>
    <p:sldId id="326" r:id="rId21"/>
    <p:sldId id="327" r:id="rId22"/>
    <p:sldId id="325" r:id="rId23"/>
    <p:sldId id="329" r:id="rId24"/>
    <p:sldId id="330" r:id="rId25"/>
    <p:sldId id="366" r:id="rId26"/>
    <p:sldId id="379" r:id="rId27"/>
    <p:sldId id="332" r:id="rId28"/>
    <p:sldId id="283" r:id="rId29"/>
    <p:sldId id="357" r:id="rId30"/>
    <p:sldId id="372" r:id="rId31"/>
    <p:sldId id="287" r:id="rId32"/>
    <p:sldId id="288" r:id="rId33"/>
    <p:sldId id="269" r:id="rId34"/>
    <p:sldId id="298" r:id="rId35"/>
    <p:sldId id="397" r:id="rId36"/>
    <p:sldId id="314" r:id="rId37"/>
    <p:sldId id="381" r:id="rId38"/>
    <p:sldId id="302" r:id="rId39"/>
    <p:sldId id="321" r:id="rId40"/>
    <p:sldId id="386" r:id="rId41"/>
    <p:sldId id="385" r:id="rId42"/>
    <p:sldId id="339" r:id="rId43"/>
    <p:sldId id="335" r:id="rId44"/>
    <p:sldId id="342" r:id="rId45"/>
    <p:sldId id="336" r:id="rId46"/>
    <p:sldId id="295" r:id="rId47"/>
    <p:sldId id="293" r:id="rId48"/>
    <p:sldId id="270" r:id="rId49"/>
    <p:sldId id="384" r:id="rId50"/>
    <p:sldId id="394" r:id="rId51"/>
    <p:sldId id="380" r:id="rId52"/>
    <p:sldId id="353" r:id="rId53"/>
    <p:sldId id="338" r:id="rId54"/>
    <p:sldId id="305" r:id="rId55"/>
    <p:sldId id="363" r:id="rId56"/>
    <p:sldId id="373" r:id="rId57"/>
    <p:sldId id="374" r:id="rId58"/>
    <p:sldId id="271" r:id="rId59"/>
    <p:sldId id="307" r:id="rId60"/>
    <p:sldId id="382" r:id="rId61"/>
    <p:sldId id="306" r:id="rId62"/>
    <p:sldId id="376" r:id="rId63"/>
    <p:sldId id="311" r:id="rId64"/>
    <p:sldId id="365" r:id="rId65"/>
    <p:sldId id="352" r:id="rId66"/>
    <p:sldId id="377" r:id="rId67"/>
    <p:sldId id="396"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6AF269-F4A8-AC4B-629A-EB86A47B9A89}" name="Serrano, Orlando" initials="SO" userId="S::serranoo@si.edu::2b0093e3-0dbb-4387-8c9e-4ef196aa7a29" providerId="AD"/>
  <p188:author id="{282F2B7F-AFD2-D0D0-46E7-91270E070604}" name="Naranjo, Ashley" initials="NA" userId="S::naranjoa@si.edu::3528441e-d3f1-488f-ab34-c15521b91d3a" providerId="AD"/>
  <p188:author id="{71897E9C-E7BD-819E-6562-79612F0E798C}" name="Deines, Elizabeth" initials="" userId="S::DeinesE@si.edu::c5053854-df37-47db-824e-16699aac2091" providerId="AD"/>
  <p188:author id="{746D08EE-E5EC-6E64-B4F1-3AF011E127F1}" name="Deines, Elizabeth" initials="DE" userId="S::deinese@si.edu::c5053854-df37-47db-824e-16699aac20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2EE"/>
    <a:srgbClr val="6EF3F5"/>
    <a:srgbClr val="58C4BF"/>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01"/>
    <p:restoredTop sz="94572"/>
  </p:normalViewPr>
  <p:slideViewPr>
    <p:cSldViewPr snapToGrid="0">
      <p:cViewPr varScale="1">
        <p:scale>
          <a:sx n="176" d="100"/>
          <a:sy n="176" d="100"/>
        </p:scale>
        <p:origin x="232" y="18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8C4F93-01AD-4F6C-B276-16A525287D11}" type="datetimeFigureOut">
              <a:t>5/26/25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A1D7B-6BDC-43CA-A644-A76D74C2EF91}" type="slidenum">
              <a:t>‹#›</a:t>
            </a:fld>
            <a:endParaRPr lang="en-US"/>
          </a:p>
        </p:txBody>
      </p:sp>
    </p:spTree>
    <p:extLst>
      <p:ext uri="{BB962C8B-B14F-4D97-AF65-F5344CB8AC3E}">
        <p14:creationId xmlns:p14="http://schemas.microsoft.com/office/powerpoint/2010/main" val="968503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Building Community</a:t>
            </a:r>
            <a:endParaRPr lang="en-US" dirty="0"/>
          </a:p>
          <a:p>
            <a:r>
              <a:rPr lang="en-US" dirty="0"/>
              <a:t>Connect as a community through artworks and build Group Agreements that set a foundation for working together.   </a:t>
            </a:r>
            <a:endParaRPr lang="en-US" dirty="0">
              <a:cs typeface="Calibri"/>
            </a:endParaRPr>
          </a:p>
          <a:p>
            <a:endParaRPr lang="en-US" b="1" dirty="0"/>
          </a:p>
          <a:p>
            <a:r>
              <a:rPr lang="en-US" b="1" dirty="0"/>
              <a:t>I Know My Value(s)!</a:t>
            </a:r>
            <a:endParaRPr lang="en-US">
              <a:cs typeface="Calibri"/>
            </a:endParaRPr>
          </a:p>
          <a:p>
            <a:r>
              <a:rPr lang="en-US" dirty="0"/>
              <a:t>Explore the life and legacy of Claudette Colvin and discover how our values impact our decisions.   </a:t>
            </a:r>
          </a:p>
          <a:p>
            <a:endParaRPr lang="en-US" b="1" dirty="0"/>
          </a:p>
          <a:p>
            <a:r>
              <a:rPr lang="en-US" b="1" dirty="0"/>
              <a:t>Not Alone: Support &amp; Inspiration</a:t>
            </a:r>
            <a:endParaRPr lang="en-US">
              <a:cs typeface="Calibri"/>
            </a:endParaRPr>
          </a:p>
          <a:p>
            <a:r>
              <a:rPr lang="en-US" dirty="0"/>
              <a:t>Learn about Claudette Colvin’s role models and consider how your own support systems help you navigate the world. </a:t>
            </a:r>
          </a:p>
          <a:p>
            <a:r>
              <a:rPr lang="en-US" i="1" dirty="0"/>
              <a:t>Facilitator note: Due to the charges unjustly levelled against him, Jeremiah Reeves’ biography does include material of a sensitive nature. Please take care.</a:t>
            </a:r>
            <a:endParaRPr lang="en-US" dirty="0"/>
          </a:p>
          <a:p>
            <a:endParaRPr lang="en-US" b="1" dirty="0"/>
          </a:p>
          <a:p>
            <a:r>
              <a:rPr lang="en-US" b="1" dirty="0"/>
              <a:t>The Change I Wish to See</a:t>
            </a:r>
            <a:endParaRPr lang="en-US">
              <a:cs typeface="Calibri"/>
            </a:endParaRPr>
          </a:p>
          <a:p>
            <a:r>
              <a:rPr lang="en-US" dirty="0"/>
              <a:t>Consider the many types of actions you might take to create change in your community. Then draft designs that address issues you care about.</a:t>
            </a:r>
          </a:p>
          <a:p>
            <a:endParaRPr lang="en-US" b="1" dirty="0"/>
          </a:p>
          <a:p>
            <a:r>
              <a:rPr lang="en-US" b="1" dirty="0"/>
              <a:t>Creating the Future We Imagine Together</a:t>
            </a:r>
            <a:endParaRPr lang="en-US">
              <a:cs typeface="Calibri"/>
            </a:endParaRPr>
          </a:p>
          <a:p>
            <a:r>
              <a:rPr lang="en-US" dirty="0"/>
              <a:t>Refine your design based on reflection and peer feedback, then share your work with the group and be recognized.</a:t>
            </a:r>
          </a:p>
        </p:txBody>
      </p:sp>
      <p:sp>
        <p:nvSpPr>
          <p:cNvPr id="4" name="Slide Number Placeholder 3"/>
          <p:cNvSpPr>
            <a:spLocks noGrp="1"/>
          </p:cNvSpPr>
          <p:nvPr>
            <p:ph type="sldNum" sz="quarter" idx="5"/>
          </p:nvPr>
        </p:nvSpPr>
        <p:spPr/>
        <p:txBody>
          <a:bodyPr/>
          <a:lstStyle/>
          <a:p>
            <a:fld id="{0C3A1D7B-6BDC-43CA-A644-A76D74C2EF91}" type="slidenum">
              <a:rPr lang="en-US"/>
              <a:t>3</a:t>
            </a:fld>
            <a:endParaRPr lang="en-US"/>
          </a:p>
        </p:txBody>
      </p:sp>
    </p:spTree>
    <p:extLst>
      <p:ext uri="{BB962C8B-B14F-4D97-AF65-F5344CB8AC3E}">
        <p14:creationId xmlns:p14="http://schemas.microsoft.com/office/powerpoint/2010/main" val="1165616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0C3A1D7B-6BDC-43CA-A644-A76D74C2EF91}" type="slidenum">
              <a:rPr lang="en-US"/>
              <a:t>13</a:t>
            </a:fld>
            <a:endParaRPr lang="en-US"/>
          </a:p>
        </p:txBody>
      </p:sp>
    </p:spTree>
    <p:extLst>
      <p:ext uri="{BB962C8B-B14F-4D97-AF65-F5344CB8AC3E}">
        <p14:creationId xmlns:p14="http://schemas.microsoft.com/office/powerpoint/2010/main" val="3262340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14</a:t>
            </a:fld>
            <a:endParaRPr lang="en-US"/>
          </a:p>
        </p:txBody>
      </p:sp>
    </p:spTree>
    <p:extLst>
      <p:ext uri="{BB962C8B-B14F-4D97-AF65-F5344CB8AC3E}">
        <p14:creationId xmlns:p14="http://schemas.microsoft.com/office/powerpoint/2010/main" val="2610708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15</a:t>
            </a:fld>
            <a:endParaRPr lang="en-US"/>
          </a:p>
        </p:txBody>
      </p:sp>
    </p:spTree>
    <p:extLst>
      <p:ext uri="{BB962C8B-B14F-4D97-AF65-F5344CB8AC3E}">
        <p14:creationId xmlns:p14="http://schemas.microsoft.com/office/powerpoint/2010/main" val="2656765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16</a:t>
            </a:fld>
            <a:endParaRPr lang="en-US"/>
          </a:p>
        </p:txBody>
      </p:sp>
    </p:spTree>
    <p:extLst>
      <p:ext uri="{BB962C8B-B14F-4D97-AF65-F5344CB8AC3E}">
        <p14:creationId xmlns:p14="http://schemas.microsoft.com/office/powerpoint/2010/main" val="3513427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17</a:t>
            </a:fld>
            <a:endParaRPr lang="en-US"/>
          </a:p>
        </p:txBody>
      </p:sp>
    </p:spTree>
    <p:extLst>
      <p:ext uri="{BB962C8B-B14F-4D97-AF65-F5344CB8AC3E}">
        <p14:creationId xmlns:p14="http://schemas.microsoft.com/office/powerpoint/2010/main" val="2113668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18</a:t>
            </a:fld>
            <a:endParaRPr lang="en-US"/>
          </a:p>
        </p:txBody>
      </p:sp>
    </p:spTree>
    <p:extLst>
      <p:ext uri="{BB962C8B-B14F-4D97-AF65-F5344CB8AC3E}">
        <p14:creationId xmlns:p14="http://schemas.microsoft.com/office/powerpoint/2010/main" val="2174010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19</a:t>
            </a:fld>
            <a:endParaRPr lang="en-US"/>
          </a:p>
        </p:txBody>
      </p:sp>
    </p:spTree>
    <p:extLst>
      <p:ext uri="{BB962C8B-B14F-4D97-AF65-F5344CB8AC3E}">
        <p14:creationId xmlns:p14="http://schemas.microsoft.com/office/powerpoint/2010/main" val="1632576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20</a:t>
            </a:fld>
            <a:endParaRPr lang="en-US"/>
          </a:p>
        </p:txBody>
      </p:sp>
    </p:spTree>
    <p:extLst>
      <p:ext uri="{BB962C8B-B14F-4D97-AF65-F5344CB8AC3E}">
        <p14:creationId xmlns:p14="http://schemas.microsoft.com/office/powerpoint/2010/main" val="394526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21</a:t>
            </a:fld>
            <a:endParaRPr lang="en-US"/>
          </a:p>
        </p:txBody>
      </p:sp>
    </p:spTree>
    <p:extLst>
      <p:ext uri="{BB962C8B-B14F-4D97-AF65-F5344CB8AC3E}">
        <p14:creationId xmlns:p14="http://schemas.microsoft.com/office/powerpoint/2010/main" val="2228657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22</a:t>
            </a:fld>
            <a:endParaRPr lang="en-US"/>
          </a:p>
        </p:txBody>
      </p:sp>
    </p:spTree>
    <p:extLst>
      <p:ext uri="{BB962C8B-B14F-4D97-AF65-F5344CB8AC3E}">
        <p14:creationId xmlns:p14="http://schemas.microsoft.com/office/powerpoint/2010/main" val="2445679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4</a:t>
            </a:fld>
            <a:endParaRPr lang="en-US"/>
          </a:p>
        </p:txBody>
      </p:sp>
    </p:spTree>
    <p:extLst>
      <p:ext uri="{BB962C8B-B14F-4D97-AF65-F5344CB8AC3E}">
        <p14:creationId xmlns:p14="http://schemas.microsoft.com/office/powerpoint/2010/main" val="2514293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ea typeface="Calibri"/>
              <a:cs typeface="Calibri"/>
            </a:endParaRPr>
          </a:p>
          <a:p>
            <a:endParaRPr lang="en-US"/>
          </a:p>
        </p:txBody>
      </p:sp>
      <p:sp>
        <p:nvSpPr>
          <p:cNvPr id="4" name="Slide Number Placeholder 3"/>
          <p:cNvSpPr>
            <a:spLocks noGrp="1"/>
          </p:cNvSpPr>
          <p:nvPr>
            <p:ph type="sldNum" sz="quarter" idx="5"/>
          </p:nvPr>
        </p:nvSpPr>
        <p:spPr/>
        <p:txBody>
          <a:bodyPr/>
          <a:lstStyle/>
          <a:p>
            <a:fld id="{0C3A1D7B-6BDC-43CA-A644-A76D74C2EF91}" type="slidenum">
              <a:rPr lang="en-US"/>
              <a:t>23</a:t>
            </a:fld>
            <a:endParaRPr lang="en-US"/>
          </a:p>
        </p:txBody>
      </p:sp>
    </p:spTree>
    <p:extLst>
      <p:ext uri="{BB962C8B-B14F-4D97-AF65-F5344CB8AC3E}">
        <p14:creationId xmlns:p14="http://schemas.microsoft.com/office/powerpoint/2010/main" val="1866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24</a:t>
            </a:fld>
            <a:endParaRPr lang="en-US"/>
          </a:p>
        </p:txBody>
      </p:sp>
    </p:spTree>
    <p:extLst>
      <p:ext uri="{BB962C8B-B14F-4D97-AF65-F5344CB8AC3E}">
        <p14:creationId xmlns:p14="http://schemas.microsoft.com/office/powerpoint/2010/main" val="4027376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25</a:t>
            </a:fld>
            <a:endParaRPr lang="en-US"/>
          </a:p>
        </p:txBody>
      </p:sp>
    </p:spTree>
    <p:extLst>
      <p:ext uri="{BB962C8B-B14F-4D97-AF65-F5344CB8AC3E}">
        <p14:creationId xmlns:p14="http://schemas.microsoft.com/office/powerpoint/2010/main" val="191597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888D23B-E13E-4439-B392-5ADDF5148094}" type="slidenum">
              <a:rPr lang="en-US" smtClean="0"/>
              <a:t>26</a:t>
            </a:fld>
            <a:endParaRPr lang="en-US"/>
          </a:p>
        </p:txBody>
      </p:sp>
    </p:spTree>
    <p:extLst>
      <p:ext uri="{BB962C8B-B14F-4D97-AF65-F5344CB8AC3E}">
        <p14:creationId xmlns:p14="http://schemas.microsoft.com/office/powerpoint/2010/main" val="1615457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27</a:t>
            </a:fld>
            <a:endParaRPr lang="en-US"/>
          </a:p>
        </p:txBody>
      </p:sp>
    </p:spTree>
    <p:extLst>
      <p:ext uri="{BB962C8B-B14F-4D97-AF65-F5344CB8AC3E}">
        <p14:creationId xmlns:p14="http://schemas.microsoft.com/office/powerpoint/2010/main" val="863832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28</a:t>
            </a:fld>
            <a:endParaRPr lang="en-US"/>
          </a:p>
        </p:txBody>
      </p:sp>
    </p:spTree>
    <p:extLst>
      <p:ext uri="{BB962C8B-B14F-4D97-AF65-F5344CB8AC3E}">
        <p14:creationId xmlns:p14="http://schemas.microsoft.com/office/powerpoint/2010/main" val="792724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29</a:t>
            </a:fld>
            <a:endParaRPr lang="en-US"/>
          </a:p>
        </p:txBody>
      </p:sp>
    </p:spTree>
    <p:extLst>
      <p:ext uri="{BB962C8B-B14F-4D97-AF65-F5344CB8AC3E}">
        <p14:creationId xmlns:p14="http://schemas.microsoft.com/office/powerpoint/2010/main" val="873990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30</a:t>
            </a:fld>
            <a:endParaRPr lang="en-US"/>
          </a:p>
        </p:txBody>
      </p:sp>
    </p:spTree>
    <p:extLst>
      <p:ext uri="{BB962C8B-B14F-4D97-AF65-F5344CB8AC3E}">
        <p14:creationId xmlns:p14="http://schemas.microsoft.com/office/powerpoint/2010/main" val="1102610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32</a:t>
            </a:fld>
            <a:endParaRPr lang="en-US"/>
          </a:p>
        </p:txBody>
      </p:sp>
    </p:spTree>
    <p:extLst>
      <p:ext uri="{BB962C8B-B14F-4D97-AF65-F5344CB8AC3E}">
        <p14:creationId xmlns:p14="http://schemas.microsoft.com/office/powerpoint/2010/main" val="1522592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33</a:t>
            </a:fld>
            <a:endParaRPr lang="en-US"/>
          </a:p>
        </p:txBody>
      </p:sp>
    </p:spTree>
    <p:extLst>
      <p:ext uri="{BB962C8B-B14F-4D97-AF65-F5344CB8AC3E}">
        <p14:creationId xmlns:p14="http://schemas.microsoft.com/office/powerpoint/2010/main" val="4067838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5</a:t>
            </a:fld>
            <a:endParaRPr lang="en-US"/>
          </a:p>
        </p:txBody>
      </p:sp>
    </p:spTree>
    <p:extLst>
      <p:ext uri="{BB962C8B-B14F-4D97-AF65-F5344CB8AC3E}">
        <p14:creationId xmlns:p14="http://schemas.microsoft.com/office/powerpoint/2010/main" val="798648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ea typeface="Calibri"/>
              <a:cs typeface="Calibri"/>
            </a:endParaRPr>
          </a:p>
          <a:p>
            <a:endParaRPr lang="en-US"/>
          </a:p>
        </p:txBody>
      </p:sp>
      <p:sp>
        <p:nvSpPr>
          <p:cNvPr id="4" name="Slide Number Placeholder 3"/>
          <p:cNvSpPr>
            <a:spLocks noGrp="1"/>
          </p:cNvSpPr>
          <p:nvPr>
            <p:ph type="sldNum" sz="quarter" idx="5"/>
          </p:nvPr>
        </p:nvSpPr>
        <p:spPr/>
        <p:txBody>
          <a:bodyPr/>
          <a:lstStyle/>
          <a:p>
            <a:fld id="{0C3A1D7B-6BDC-43CA-A644-A76D74C2EF91}" type="slidenum">
              <a:rPr lang="en-US"/>
              <a:t>34</a:t>
            </a:fld>
            <a:endParaRPr lang="en-US"/>
          </a:p>
        </p:txBody>
      </p:sp>
    </p:spTree>
    <p:extLst>
      <p:ext uri="{BB962C8B-B14F-4D97-AF65-F5344CB8AC3E}">
        <p14:creationId xmlns:p14="http://schemas.microsoft.com/office/powerpoint/2010/main" val="512599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35</a:t>
            </a:fld>
            <a:endParaRPr lang="en-US"/>
          </a:p>
        </p:txBody>
      </p:sp>
    </p:spTree>
    <p:extLst>
      <p:ext uri="{BB962C8B-B14F-4D97-AF65-F5344CB8AC3E}">
        <p14:creationId xmlns:p14="http://schemas.microsoft.com/office/powerpoint/2010/main" val="1062990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36</a:t>
            </a:fld>
            <a:endParaRPr lang="en-US"/>
          </a:p>
        </p:txBody>
      </p:sp>
    </p:spTree>
    <p:extLst>
      <p:ext uri="{BB962C8B-B14F-4D97-AF65-F5344CB8AC3E}">
        <p14:creationId xmlns:p14="http://schemas.microsoft.com/office/powerpoint/2010/main" val="999932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37</a:t>
            </a:fld>
            <a:endParaRPr lang="en-US"/>
          </a:p>
        </p:txBody>
      </p:sp>
    </p:spTree>
    <p:extLst>
      <p:ext uri="{BB962C8B-B14F-4D97-AF65-F5344CB8AC3E}">
        <p14:creationId xmlns:p14="http://schemas.microsoft.com/office/powerpoint/2010/main" val="36691292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38</a:t>
            </a:fld>
            <a:endParaRPr lang="en-US"/>
          </a:p>
        </p:txBody>
      </p:sp>
    </p:spTree>
    <p:extLst>
      <p:ext uri="{BB962C8B-B14F-4D97-AF65-F5344CB8AC3E}">
        <p14:creationId xmlns:p14="http://schemas.microsoft.com/office/powerpoint/2010/main" val="236655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40</a:t>
            </a:fld>
            <a:endParaRPr lang="en-US"/>
          </a:p>
        </p:txBody>
      </p:sp>
    </p:spTree>
    <p:extLst>
      <p:ext uri="{BB962C8B-B14F-4D97-AF65-F5344CB8AC3E}">
        <p14:creationId xmlns:p14="http://schemas.microsoft.com/office/powerpoint/2010/main" val="2523149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42</a:t>
            </a:fld>
            <a:endParaRPr lang="en-US"/>
          </a:p>
        </p:txBody>
      </p:sp>
    </p:spTree>
    <p:extLst>
      <p:ext uri="{BB962C8B-B14F-4D97-AF65-F5344CB8AC3E}">
        <p14:creationId xmlns:p14="http://schemas.microsoft.com/office/powerpoint/2010/main" val="113439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43</a:t>
            </a:fld>
            <a:endParaRPr lang="en-US"/>
          </a:p>
        </p:txBody>
      </p:sp>
    </p:spTree>
    <p:extLst>
      <p:ext uri="{BB962C8B-B14F-4D97-AF65-F5344CB8AC3E}">
        <p14:creationId xmlns:p14="http://schemas.microsoft.com/office/powerpoint/2010/main" val="247318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EDD</a:t>
            </a:r>
          </a:p>
        </p:txBody>
      </p:sp>
      <p:sp>
        <p:nvSpPr>
          <p:cNvPr id="4" name="Slide Number Placeholder 3"/>
          <p:cNvSpPr>
            <a:spLocks noGrp="1"/>
          </p:cNvSpPr>
          <p:nvPr>
            <p:ph type="sldNum" sz="quarter" idx="5"/>
          </p:nvPr>
        </p:nvSpPr>
        <p:spPr/>
        <p:txBody>
          <a:bodyPr/>
          <a:lstStyle/>
          <a:p>
            <a:fld id="{0C3A1D7B-6BDC-43CA-A644-A76D74C2EF91}" type="slidenum">
              <a:rPr lang="en-US"/>
              <a:t>45</a:t>
            </a:fld>
            <a:endParaRPr lang="en-US"/>
          </a:p>
        </p:txBody>
      </p:sp>
    </p:spTree>
    <p:extLst>
      <p:ext uri="{BB962C8B-B14F-4D97-AF65-F5344CB8AC3E}">
        <p14:creationId xmlns:p14="http://schemas.microsoft.com/office/powerpoint/2010/main" val="1678927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46</a:t>
            </a:fld>
            <a:endParaRPr lang="en-US"/>
          </a:p>
        </p:txBody>
      </p:sp>
    </p:spTree>
    <p:extLst>
      <p:ext uri="{BB962C8B-B14F-4D97-AF65-F5344CB8AC3E}">
        <p14:creationId xmlns:p14="http://schemas.microsoft.com/office/powerpoint/2010/main" val="738710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dirty="0">
              <a:ea typeface="Calibri"/>
              <a:cs typeface="Calibri"/>
            </a:endParaRPr>
          </a:p>
          <a:p>
            <a:pPr marL="285750" indent="-285750">
              <a:buFont typeface="Arial"/>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7</a:t>
            </a:fld>
            <a:endParaRPr lang="en-US"/>
          </a:p>
        </p:txBody>
      </p:sp>
    </p:spTree>
    <p:extLst>
      <p:ext uri="{BB962C8B-B14F-4D97-AF65-F5344CB8AC3E}">
        <p14:creationId xmlns:p14="http://schemas.microsoft.com/office/powerpoint/2010/main" val="23793111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47</a:t>
            </a:fld>
            <a:endParaRPr lang="en-US"/>
          </a:p>
        </p:txBody>
      </p:sp>
    </p:spTree>
    <p:extLst>
      <p:ext uri="{BB962C8B-B14F-4D97-AF65-F5344CB8AC3E}">
        <p14:creationId xmlns:p14="http://schemas.microsoft.com/office/powerpoint/2010/main" val="3845143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ea typeface="Calibri"/>
              <a:cs typeface="Calibri"/>
            </a:endParaRPr>
          </a:p>
          <a:p>
            <a:endParaRPr lang="en-US"/>
          </a:p>
        </p:txBody>
      </p:sp>
      <p:sp>
        <p:nvSpPr>
          <p:cNvPr id="4" name="Slide Number Placeholder 3"/>
          <p:cNvSpPr>
            <a:spLocks noGrp="1"/>
          </p:cNvSpPr>
          <p:nvPr>
            <p:ph type="sldNum" sz="quarter" idx="5"/>
          </p:nvPr>
        </p:nvSpPr>
        <p:spPr/>
        <p:txBody>
          <a:bodyPr/>
          <a:lstStyle/>
          <a:p>
            <a:fld id="{0C3A1D7B-6BDC-43CA-A644-A76D74C2EF91}" type="slidenum">
              <a:rPr lang="en-US"/>
              <a:t>48</a:t>
            </a:fld>
            <a:endParaRPr lang="en-US"/>
          </a:p>
        </p:txBody>
      </p:sp>
    </p:spTree>
    <p:extLst>
      <p:ext uri="{BB962C8B-B14F-4D97-AF65-F5344CB8AC3E}">
        <p14:creationId xmlns:p14="http://schemas.microsoft.com/office/powerpoint/2010/main" val="42656890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49</a:t>
            </a:fld>
            <a:endParaRPr lang="en-US"/>
          </a:p>
        </p:txBody>
      </p:sp>
    </p:spTree>
    <p:extLst>
      <p:ext uri="{BB962C8B-B14F-4D97-AF65-F5344CB8AC3E}">
        <p14:creationId xmlns:p14="http://schemas.microsoft.com/office/powerpoint/2010/main" val="22880750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50</a:t>
            </a:fld>
            <a:endParaRPr lang="en-US"/>
          </a:p>
        </p:txBody>
      </p:sp>
    </p:spTree>
    <p:extLst>
      <p:ext uri="{BB962C8B-B14F-4D97-AF65-F5344CB8AC3E}">
        <p14:creationId xmlns:p14="http://schemas.microsoft.com/office/powerpoint/2010/main" val="19635432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51</a:t>
            </a:fld>
            <a:endParaRPr lang="en-US"/>
          </a:p>
        </p:txBody>
      </p:sp>
    </p:spTree>
    <p:extLst>
      <p:ext uri="{BB962C8B-B14F-4D97-AF65-F5344CB8AC3E}">
        <p14:creationId xmlns:p14="http://schemas.microsoft.com/office/powerpoint/2010/main" val="19591520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52</a:t>
            </a:fld>
            <a:endParaRPr lang="en-US"/>
          </a:p>
        </p:txBody>
      </p:sp>
    </p:spTree>
    <p:extLst>
      <p:ext uri="{BB962C8B-B14F-4D97-AF65-F5344CB8AC3E}">
        <p14:creationId xmlns:p14="http://schemas.microsoft.com/office/powerpoint/2010/main" val="8841267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0C3A1D7B-6BDC-43CA-A644-A76D74C2EF91}" type="slidenum">
              <a:rPr lang="en-US"/>
              <a:t>53</a:t>
            </a:fld>
            <a:endParaRPr lang="en-US"/>
          </a:p>
        </p:txBody>
      </p:sp>
    </p:spTree>
    <p:extLst>
      <p:ext uri="{BB962C8B-B14F-4D97-AF65-F5344CB8AC3E}">
        <p14:creationId xmlns:p14="http://schemas.microsoft.com/office/powerpoint/2010/main" val="28145437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55</a:t>
            </a:fld>
            <a:endParaRPr lang="en-US"/>
          </a:p>
        </p:txBody>
      </p:sp>
    </p:spTree>
    <p:extLst>
      <p:ext uri="{BB962C8B-B14F-4D97-AF65-F5344CB8AC3E}">
        <p14:creationId xmlns:p14="http://schemas.microsoft.com/office/powerpoint/2010/main" val="15570289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0C3A1D7B-6BDC-43CA-A644-A76D74C2EF91}" type="slidenum">
              <a:rPr lang="en-US"/>
              <a:t>56</a:t>
            </a:fld>
            <a:endParaRPr lang="en-US"/>
          </a:p>
        </p:txBody>
      </p:sp>
    </p:spTree>
    <p:extLst>
      <p:ext uri="{BB962C8B-B14F-4D97-AF65-F5344CB8AC3E}">
        <p14:creationId xmlns:p14="http://schemas.microsoft.com/office/powerpoint/2010/main" val="2217923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ea typeface="Calibri"/>
              <a:cs typeface="Calibri"/>
            </a:endParaRPr>
          </a:p>
          <a:p>
            <a:endParaRPr lang="en-US"/>
          </a:p>
        </p:txBody>
      </p:sp>
      <p:sp>
        <p:nvSpPr>
          <p:cNvPr id="4" name="Slide Number Placeholder 3"/>
          <p:cNvSpPr>
            <a:spLocks noGrp="1"/>
          </p:cNvSpPr>
          <p:nvPr>
            <p:ph type="sldNum" sz="quarter" idx="5"/>
          </p:nvPr>
        </p:nvSpPr>
        <p:spPr/>
        <p:txBody>
          <a:bodyPr/>
          <a:lstStyle/>
          <a:p>
            <a:fld id="{0C3A1D7B-6BDC-43CA-A644-A76D74C2EF91}" type="slidenum">
              <a:rPr lang="en-US"/>
              <a:t>57</a:t>
            </a:fld>
            <a:endParaRPr lang="en-US"/>
          </a:p>
        </p:txBody>
      </p:sp>
    </p:spTree>
    <p:extLst>
      <p:ext uri="{BB962C8B-B14F-4D97-AF65-F5344CB8AC3E}">
        <p14:creationId xmlns:p14="http://schemas.microsoft.com/office/powerpoint/2010/main" val="380617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t>8</a:t>
            </a:fld>
            <a:endParaRPr lang="en-US"/>
          </a:p>
        </p:txBody>
      </p:sp>
    </p:spTree>
    <p:extLst>
      <p:ext uri="{BB962C8B-B14F-4D97-AF65-F5344CB8AC3E}">
        <p14:creationId xmlns:p14="http://schemas.microsoft.com/office/powerpoint/2010/main" val="19110669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58</a:t>
            </a:fld>
            <a:endParaRPr lang="en-US"/>
          </a:p>
        </p:txBody>
      </p:sp>
    </p:spTree>
    <p:extLst>
      <p:ext uri="{BB962C8B-B14F-4D97-AF65-F5344CB8AC3E}">
        <p14:creationId xmlns:p14="http://schemas.microsoft.com/office/powerpoint/2010/main" val="1020828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59</a:t>
            </a:fld>
            <a:endParaRPr lang="en-US"/>
          </a:p>
        </p:txBody>
      </p:sp>
    </p:spTree>
    <p:extLst>
      <p:ext uri="{BB962C8B-B14F-4D97-AF65-F5344CB8AC3E}">
        <p14:creationId xmlns:p14="http://schemas.microsoft.com/office/powerpoint/2010/main" val="19853268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60</a:t>
            </a:fld>
            <a:endParaRPr lang="en-US"/>
          </a:p>
        </p:txBody>
      </p:sp>
    </p:spTree>
    <p:extLst>
      <p:ext uri="{BB962C8B-B14F-4D97-AF65-F5344CB8AC3E}">
        <p14:creationId xmlns:p14="http://schemas.microsoft.com/office/powerpoint/2010/main" val="22850965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61</a:t>
            </a:fld>
            <a:endParaRPr lang="en-US"/>
          </a:p>
        </p:txBody>
      </p:sp>
    </p:spTree>
    <p:extLst>
      <p:ext uri="{BB962C8B-B14F-4D97-AF65-F5344CB8AC3E}">
        <p14:creationId xmlns:p14="http://schemas.microsoft.com/office/powerpoint/2010/main" val="115871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C3A1D7B-6BDC-43CA-A644-A76D74C2EF91}" type="slidenum">
              <a:t>9</a:t>
            </a:fld>
            <a:endParaRPr lang="en-US"/>
          </a:p>
        </p:txBody>
      </p:sp>
    </p:spTree>
    <p:extLst>
      <p:ext uri="{BB962C8B-B14F-4D97-AF65-F5344CB8AC3E}">
        <p14:creationId xmlns:p14="http://schemas.microsoft.com/office/powerpoint/2010/main" val="2829617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t>10</a:t>
            </a:fld>
            <a:endParaRPr lang="en-US"/>
          </a:p>
        </p:txBody>
      </p:sp>
    </p:spTree>
    <p:extLst>
      <p:ext uri="{BB962C8B-B14F-4D97-AF65-F5344CB8AC3E}">
        <p14:creationId xmlns:p14="http://schemas.microsoft.com/office/powerpoint/2010/main" val="376161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a:cs typeface="Calibri" panose="020F0502020204030204"/>
            </a:endParaRPr>
          </a:p>
          <a:p>
            <a:pPr>
              <a:buFont typeface="Arial"/>
              <a:buChar char="•"/>
            </a:pPr>
            <a:endParaRPr lang="en-US">
              <a:ea typeface="Calibri" panose="020F0502020204030204"/>
              <a:cs typeface="Calibri" panose="020F0502020204030204"/>
            </a:endParaRPr>
          </a:p>
          <a:p>
            <a:pPr marL="285750" indent="-285750">
              <a:buFont typeface="Arial"/>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0C3A1D7B-6BDC-43CA-A644-A76D74C2EF91}" type="slidenum">
              <a:t>11</a:t>
            </a:fld>
            <a:endParaRPr lang="en-US"/>
          </a:p>
        </p:txBody>
      </p:sp>
    </p:spTree>
    <p:extLst>
      <p:ext uri="{BB962C8B-B14F-4D97-AF65-F5344CB8AC3E}">
        <p14:creationId xmlns:p14="http://schemas.microsoft.com/office/powerpoint/2010/main" val="379034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C3A1D7B-6BDC-43CA-A644-A76D74C2EF91}" type="slidenum">
              <a:rPr lang="en-US"/>
              <a:t>12</a:t>
            </a:fld>
            <a:endParaRPr lang="en-US"/>
          </a:p>
        </p:txBody>
      </p:sp>
    </p:spTree>
    <p:extLst>
      <p:ext uri="{BB962C8B-B14F-4D97-AF65-F5344CB8AC3E}">
        <p14:creationId xmlns:p14="http://schemas.microsoft.com/office/powerpoint/2010/main" val="379841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485900" y="1122362"/>
            <a:ext cx="8609322" cy="3744209"/>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485900" y="5230134"/>
            <a:ext cx="4610100" cy="942065"/>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5/26/25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815937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5/26/25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326904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8831898" y="897973"/>
            <a:ext cx="2674301" cy="527898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838200" y="854169"/>
            <a:ext cx="7734300" cy="53227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5/26/25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79839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00"/>
            </a:lvl3pPr>
            <a:lvl4pPr>
              <a:lnSpc>
                <a:spcPct val="120000"/>
              </a:lnSpc>
              <a:defRPr sz="1200"/>
            </a:lvl4pPr>
            <a:lvl5pPr>
              <a:lnSpc>
                <a:spcPct val="12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5/26/25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4681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219200" y="1368862"/>
            <a:ext cx="9486900" cy="3679656"/>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219200" y="5318974"/>
            <a:ext cx="9486900" cy="853225"/>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5/26/25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895723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219200" y="2168278"/>
            <a:ext cx="4702921" cy="4008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269880" y="2168278"/>
            <a:ext cx="4782699" cy="4008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5/26/25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642154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219200" y="365125"/>
            <a:ext cx="9753599" cy="15779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219201" y="2109789"/>
            <a:ext cx="4507931" cy="837257"/>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219201" y="3063530"/>
            <a:ext cx="4507930" cy="3126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464867" y="2109789"/>
            <a:ext cx="4507932" cy="837257"/>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464867" y="3063530"/>
            <a:ext cx="4507932" cy="3126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5/26/25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45517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219200" y="365125"/>
            <a:ext cx="9493249" cy="1577975"/>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5/26/25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081537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5/26/25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115195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219200" y="457200"/>
            <a:ext cx="3776472" cy="2852928"/>
          </a:xfrm>
        </p:spPr>
        <p:txBody>
          <a:bodyPr anchor="b">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557582" y="987425"/>
            <a:ext cx="5948618"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219200" y="3484210"/>
            <a:ext cx="3768934" cy="2384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5/26/25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513520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219200" y="457200"/>
            <a:ext cx="3932349" cy="2852670"/>
          </a:xfrm>
        </p:spPr>
        <p:txBody>
          <a:bodyPr anchor="b">
            <a:noAutofit/>
          </a:bodyPr>
          <a:lstStyle>
            <a:lvl1pPr>
              <a:defRPr sz="4000"/>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5674810" y="657055"/>
            <a:ext cx="5831389" cy="55151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219199" y="3484210"/>
            <a:ext cx="3768934" cy="2376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5/26/25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541456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219200" y="365125"/>
            <a:ext cx="9493249" cy="1577975"/>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219200" y="2318032"/>
            <a:ext cx="9493250" cy="38541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rot="16200000">
            <a:off x="-1029207" y="4680813"/>
            <a:ext cx="2758330" cy="365125"/>
          </a:xfrm>
          <a:prstGeom prst="rect">
            <a:avLst/>
          </a:prstGeom>
        </p:spPr>
        <p:txBody>
          <a:bodyPr vert="horz" lIns="91440" tIns="45720" rIns="91440" bIns="45720" rtlCol="0" anchor="ctr"/>
          <a:lstStyle>
            <a:lvl1pPr algn="l">
              <a:defRPr sz="1100">
                <a:solidFill>
                  <a:schemeClr val="tx1"/>
                </a:solidFill>
              </a:defRPr>
            </a:lvl1pPr>
          </a:lstStyle>
          <a:p>
            <a:fld id="{8C1E1FAD-7351-4908-963A-08EA8E4AB7A0}" type="datetimeFigureOut">
              <a:rPr lang="en-US" smtClean="0"/>
              <a:t>5/26/25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a:off x="661112" y="6356350"/>
            <a:ext cx="5509684" cy="365125"/>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0905482" y="6356350"/>
            <a:ext cx="1112082" cy="365125"/>
          </a:xfrm>
          <a:prstGeom prst="rect">
            <a:avLst/>
          </a:prstGeom>
        </p:spPr>
        <p:txBody>
          <a:bodyPr vert="horz" lIns="91440" tIns="45720" rIns="91440" bIns="45720" rtlCol="0" anchor="ctr"/>
          <a:lstStyle>
            <a:lvl1pPr algn="r">
              <a:defRPr sz="1100">
                <a:solidFill>
                  <a:schemeClr val="tx1"/>
                </a:solidFill>
              </a:defRPr>
            </a:lvl1pPr>
          </a:lstStyle>
          <a:p>
            <a:fld id="{1CF2D47E-0AF1-4C27-801F-64E3E5BF7F72}" type="slidenum">
              <a:rPr lang="en-US" smtClean="0"/>
              <a:t>‹#›</a:t>
            </a:fld>
            <a:endParaRPr lang="en-US"/>
          </a:p>
        </p:txBody>
      </p:sp>
      <p:grpSp>
        <p:nvGrpSpPr>
          <p:cNvPr id="7" name="Group 6">
            <a:extLst>
              <a:ext uri="{FF2B5EF4-FFF2-40B4-BE49-F238E27FC236}">
                <a16:creationId xmlns:a16="http://schemas.microsoft.com/office/drawing/2014/main" id="{23F5135F-115E-423C-BE4A-B56C35DC9F3E}"/>
              </a:ext>
            </a:extLst>
          </p:cNvPr>
          <p:cNvGrpSpPr/>
          <p:nvPr/>
        </p:nvGrpSpPr>
        <p:grpSpPr>
          <a:xfrm>
            <a:off x="174436" y="6356005"/>
            <a:ext cx="358083" cy="358083"/>
            <a:chOff x="4135740" y="1745599"/>
            <a:chExt cx="558732" cy="558732"/>
          </a:xfrm>
        </p:grpSpPr>
        <p:grpSp>
          <p:nvGrpSpPr>
            <p:cNvPr id="8" name="Group 7">
              <a:extLst>
                <a:ext uri="{FF2B5EF4-FFF2-40B4-BE49-F238E27FC236}">
                  <a16:creationId xmlns:a16="http://schemas.microsoft.com/office/drawing/2014/main" id="{82C1E318-0F1F-4920-8C7D-FBAC66631B54}"/>
                </a:ext>
              </a:extLst>
            </p:cNvPr>
            <p:cNvGrpSpPr/>
            <p:nvPr/>
          </p:nvGrpSpPr>
          <p:grpSpPr>
            <a:xfrm>
              <a:off x="4135740" y="1745599"/>
              <a:ext cx="558732" cy="558732"/>
              <a:chOff x="1028007" y="1706560"/>
              <a:chExt cx="575710" cy="575710"/>
            </a:xfrm>
          </p:grpSpPr>
          <p:cxnSp>
            <p:nvCxnSpPr>
              <p:cNvPr id="10" name="Straight Connector 9">
                <a:extLst>
                  <a:ext uri="{FF2B5EF4-FFF2-40B4-BE49-F238E27FC236}">
                    <a16:creationId xmlns:a16="http://schemas.microsoft.com/office/drawing/2014/main" id="{DE4A7237-B6EB-4FB7-8B68-7C27438D477D}"/>
                  </a:ext>
                </a:extLst>
              </p:cNvPr>
              <p:cNvCxnSpPr>
                <a:cxnSpLocks/>
              </p:cNvCxnSpPr>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E00FDE-0838-4B5B-A782-6B6C92DB0A89}"/>
                  </a:ext>
                </a:extLst>
              </p:cNvPr>
              <p:cNvCxnSpPr>
                <a:cxnSpLocks/>
              </p:cNvCxnSpPr>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2BC1B2F3-8E83-4A70-B103-979C67EECED1}"/>
                </a:ext>
              </a:extLst>
            </p:cNvPr>
            <p:cNvSpPr/>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3535935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8" r:id="rId7"/>
    <p:sldLayoutId id="2147483794" r:id="rId8"/>
    <p:sldLayoutId id="2147483795" r:id="rId9"/>
    <p:sldLayoutId id="2147483796" r:id="rId10"/>
    <p:sldLayoutId id="2147483797" r:id="rId11"/>
  </p:sldLayoutIdLst>
  <p:txStyles>
    <p:title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hyperlink" Target="https://www.forfreedoms.org/activations/four-freedoms-pictures#:~:text=The%20images%20became%20iconic%20of,what%20freedom%20might%20look%20like." TargetMode="External"/><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6.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V3NvXzFOb6w?feature=oembed" TargetMode="Externa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15.sv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37.svg"/><Relationship Id="rId21" Type="http://schemas.openxmlformats.org/officeDocument/2006/relationships/image" Target="../media/image55.sv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svg"/><Relationship Id="rId25" Type="http://schemas.openxmlformats.org/officeDocument/2006/relationships/image" Target="../media/image59.sv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24" Type="http://schemas.openxmlformats.org/officeDocument/2006/relationships/image" Target="../media/image58.png"/><Relationship Id="rId5" Type="http://schemas.openxmlformats.org/officeDocument/2006/relationships/image" Target="../media/image39.svg"/><Relationship Id="rId15" Type="http://schemas.openxmlformats.org/officeDocument/2006/relationships/image" Target="../media/image49.svg"/><Relationship Id="rId23" Type="http://schemas.openxmlformats.org/officeDocument/2006/relationships/image" Target="../media/image57.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 Id="rId22"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0.emf"/><Relationship Id="rId4" Type="http://schemas.openxmlformats.org/officeDocument/2006/relationships/image" Target="../media/image6.sv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3.sv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4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3.svg"/></Relationships>
</file>

<file path=ppt/slides/_rels/slide49.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7.jpeg"/><Relationship Id="rId7"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5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3.svg"/></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0.svg"/></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6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hyperlink" Target="https://americanart.si.edu/search/artworks?content_type=artwork&amp;query=Freedom&amp;persons%5b%5d=7681&amp;media=true"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4D9354-EC60-7FE6-F560-331E37525A2B}"/>
              </a:ext>
            </a:extLst>
          </p:cNvPr>
          <p:cNvSpPr>
            <a:spLocks noGrp="1"/>
          </p:cNvSpPr>
          <p:nvPr>
            <p:ph type="title"/>
          </p:nvPr>
        </p:nvSpPr>
        <p:spPr/>
        <p:txBody>
          <a:bodyPr/>
          <a:lstStyle/>
          <a:p>
            <a:r>
              <a:rPr lang="en-US" dirty="0"/>
              <a:t>VISUAL BRANDING</a:t>
            </a:r>
          </a:p>
        </p:txBody>
      </p:sp>
      <p:sp>
        <p:nvSpPr>
          <p:cNvPr id="3" name="Content Placeholder 2">
            <a:extLst>
              <a:ext uri="{FF2B5EF4-FFF2-40B4-BE49-F238E27FC236}">
                <a16:creationId xmlns:a16="http://schemas.microsoft.com/office/drawing/2014/main" id="{D0AD0864-117F-1559-58D2-12E593773D4A}"/>
              </a:ext>
            </a:extLst>
          </p:cNvPr>
          <p:cNvSpPr>
            <a:spLocks noGrp="1"/>
          </p:cNvSpPr>
          <p:nvPr>
            <p:ph idx="1"/>
          </p:nvPr>
        </p:nvSpPr>
        <p:spPr/>
        <p:txBody>
          <a:bodyPr vert="horz" lIns="91440" tIns="45720" rIns="91440" bIns="45720" rtlCol="0" anchor="t">
            <a:normAutofit/>
          </a:bodyPr>
          <a:lstStyle/>
          <a:p>
            <a:pPr marL="0" indent="0">
              <a:buNone/>
            </a:pPr>
            <a:r>
              <a:rPr lang="en-US" dirty="0">
                <a:ea typeface="+mn-lt"/>
                <a:cs typeface="+mn-lt"/>
              </a:rPr>
              <a:t>This slide deck was developed by the Smithsonian Institution in collaboration with BGCA for "Youth for Unity: Teen Changemakers.”</a:t>
            </a:r>
          </a:p>
        </p:txBody>
      </p:sp>
      <p:sp>
        <p:nvSpPr>
          <p:cNvPr id="7" name="Rectangle 6">
            <a:extLst>
              <a:ext uri="{FF2B5EF4-FFF2-40B4-BE49-F238E27FC236}">
                <a16:creationId xmlns:a16="http://schemas.microsoft.com/office/drawing/2014/main" id="{9598B4AB-69D1-58E8-C2C0-936944FBDFE2}"/>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201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4" name="Group 13">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6" name="Straight Connector 15">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Oval 14">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9" name="Rectangle 18">
            <a:extLst>
              <a:ext uri="{FF2B5EF4-FFF2-40B4-BE49-F238E27FC236}">
                <a16:creationId xmlns:a16="http://schemas.microsoft.com/office/drawing/2014/main" id="{0D62E216-74AA-4F99-82B7-C38E49015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BFC38F9-3F6F-40D0-B766-F93DA3AA30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2" name="Group 21">
              <a:extLst>
                <a:ext uri="{FF2B5EF4-FFF2-40B4-BE49-F238E27FC236}">
                  <a16:creationId xmlns:a16="http://schemas.microsoft.com/office/drawing/2014/main" id="{0AF9047D-FB10-4122-886E-8BB20FD6A0C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4" name="Straight Connector 23">
                <a:extLst>
                  <a:ext uri="{FF2B5EF4-FFF2-40B4-BE49-F238E27FC236}">
                    <a16:creationId xmlns:a16="http://schemas.microsoft.com/office/drawing/2014/main" id="{D7D42EE8-9999-4C06-9585-2B1F6CFC91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F070C-9C45-4A4E-B1BD-4B6CEAC535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Oval 22">
              <a:extLst>
                <a:ext uri="{FF2B5EF4-FFF2-40B4-BE49-F238E27FC236}">
                  <a16:creationId xmlns:a16="http://schemas.microsoft.com/office/drawing/2014/main" id="{1E29D061-6021-4106-991A-F5FADF946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3C8351FA-2390-2472-65C0-3B89C53E2B03}"/>
              </a:ext>
            </a:extLst>
          </p:cNvPr>
          <p:cNvSpPr>
            <a:spLocks noGrp="1"/>
          </p:cNvSpPr>
          <p:nvPr>
            <p:ph type="title"/>
          </p:nvPr>
        </p:nvSpPr>
        <p:spPr>
          <a:xfrm>
            <a:off x="541118" y="559935"/>
            <a:ext cx="8979297" cy="3682625"/>
          </a:xfrm>
        </p:spPr>
        <p:txBody>
          <a:bodyPr vert="horz" lIns="91440" tIns="45720" rIns="91440" bIns="45720" rtlCol="0" anchor="t">
            <a:normAutofit/>
          </a:bodyPr>
          <a:lstStyle/>
          <a:p>
            <a:r>
              <a:rPr lang="en-US" sz="4400" dirty="0"/>
              <a:t>Quick Compare</a:t>
            </a:r>
          </a:p>
        </p:txBody>
      </p:sp>
      <p:sp>
        <p:nvSpPr>
          <p:cNvPr id="10" name="Content Placeholder 2">
            <a:extLst>
              <a:ext uri="{FF2B5EF4-FFF2-40B4-BE49-F238E27FC236}">
                <a16:creationId xmlns:a16="http://schemas.microsoft.com/office/drawing/2014/main" id="{B3F023B9-A07D-BDCD-2CF0-4FFAE7DB4160}"/>
              </a:ext>
            </a:extLst>
          </p:cNvPr>
          <p:cNvSpPr txBox="1">
            <a:spLocks/>
          </p:cNvSpPr>
          <p:nvPr/>
        </p:nvSpPr>
        <p:spPr>
          <a:xfrm>
            <a:off x="576273" y="2100042"/>
            <a:ext cx="10849711" cy="3827272"/>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800" dirty="0">
                <a:latin typeface="Consolas"/>
                <a:ea typeface="Verdana"/>
              </a:rPr>
              <a:t>Compare the 1943 image with the 2018 image of the same freedom. Talk to your partner:</a:t>
            </a:r>
          </a:p>
          <a:p>
            <a:pPr lvl="1">
              <a:spcAft>
                <a:spcPts val="600"/>
              </a:spcAft>
              <a:buFont typeface="Arial" panose="020B0604020202020204" pitchFamily="34" charset="0"/>
              <a:buChar char="•"/>
            </a:pPr>
            <a:r>
              <a:rPr lang="en-US" sz="2600" dirty="0">
                <a:latin typeface="Consolas"/>
                <a:ea typeface="Verdana"/>
              </a:rPr>
              <a:t>What has changed?</a:t>
            </a:r>
            <a:endParaRPr lang="en-US" sz="2600" dirty="0"/>
          </a:p>
          <a:p>
            <a:pPr lvl="1">
              <a:spcAft>
                <a:spcPts val="600"/>
              </a:spcAft>
              <a:buFont typeface="Arial" panose="020B0604020202020204" pitchFamily="34" charset="0"/>
              <a:buChar char="•"/>
            </a:pPr>
            <a:r>
              <a:rPr lang="en-US" sz="2600" dirty="0">
                <a:latin typeface="Consolas"/>
                <a:ea typeface="Verdana"/>
              </a:rPr>
              <a:t>What do you think about those changes?</a:t>
            </a:r>
          </a:p>
          <a:p>
            <a:pPr marL="0" indent="0">
              <a:spcAft>
                <a:spcPts val="600"/>
              </a:spcAft>
              <a:buNone/>
            </a:pPr>
            <a:endParaRPr lang="en-US" sz="2000" dirty="0">
              <a:latin typeface="Consolas"/>
              <a:ea typeface="Verdana"/>
            </a:endParaRPr>
          </a:p>
          <a:p>
            <a:pPr marL="0" indent="0">
              <a:spcAft>
                <a:spcPts val="600"/>
              </a:spcAft>
              <a:buNone/>
            </a:pPr>
            <a:endParaRPr lang="en-US" sz="2000" dirty="0">
              <a:latin typeface="Consolas"/>
              <a:ea typeface="Verdana"/>
            </a:endParaRPr>
          </a:p>
          <a:p>
            <a:pPr marL="0" indent="0">
              <a:spcAft>
                <a:spcPts val="600"/>
              </a:spcAft>
              <a:buNone/>
            </a:pPr>
            <a:endParaRPr lang="en-US" sz="2000" dirty="0">
              <a:latin typeface="Verdana"/>
              <a:ea typeface="Verdana"/>
            </a:endParaRPr>
          </a:p>
        </p:txBody>
      </p:sp>
      <p:pic>
        <p:nvPicPr>
          <p:cNvPr id="4" name="Graphic 3">
            <a:extLst>
              <a:ext uri="{FF2B5EF4-FFF2-40B4-BE49-F238E27FC236}">
                <a16:creationId xmlns:a16="http://schemas.microsoft.com/office/drawing/2014/main" id="{A71FECB1-B0A3-F852-6320-3FDF7FB42E5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6869" y="331076"/>
            <a:ext cx="1374227" cy="1439917"/>
          </a:xfrm>
          <a:prstGeom prst="rect">
            <a:avLst/>
          </a:prstGeom>
        </p:spPr>
      </p:pic>
      <p:sp>
        <p:nvSpPr>
          <p:cNvPr id="5" name="Rectangle 4">
            <a:extLst>
              <a:ext uri="{FF2B5EF4-FFF2-40B4-BE49-F238E27FC236}">
                <a16:creationId xmlns:a16="http://schemas.microsoft.com/office/drawing/2014/main" id="{943B5142-D015-F971-B9E3-FA41BA99A5A4}"/>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AAEF559-7535-2CF9-8E24-7FCE36381A24}"/>
              </a:ext>
            </a:extLst>
          </p:cNvPr>
          <p:cNvSpPr txBox="1"/>
          <p:nvPr/>
        </p:nvSpPr>
        <p:spPr>
          <a:xfrm>
            <a:off x="766016" y="5557982"/>
            <a:ext cx="6096000" cy="369332"/>
          </a:xfrm>
          <a:prstGeom prst="rect">
            <a:avLst/>
          </a:prstGeom>
          <a:noFill/>
        </p:spPr>
        <p:txBody>
          <a:bodyPr wrap="square">
            <a:spAutoFit/>
          </a:bodyPr>
          <a:lstStyle/>
          <a:p>
            <a:pPr>
              <a:lnSpc>
                <a:spcPct val="100000"/>
              </a:lnSpc>
              <a:spcBef>
                <a:spcPts val="0"/>
              </a:spcBef>
            </a:pPr>
            <a:r>
              <a:rPr lang="en-US" sz="1800" u="sng" kern="0" dirty="0">
                <a:solidFill>
                  <a:srgbClr val="467886"/>
                </a:solidFill>
                <a:effectLst/>
                <a:latin typeface="Aptos" panose="020B0004020202020204" pitchFamily="34" charset="0"/>
                <a:ea typeface="Yu Gothic" panose="020B0400000000000000" pitchFamily="34" charset="-128"/>
                <a:cs typeface="Arial" panose="020B0604020202020204" pitchFamily="34" charset="0"/>
                <a:hlinkClick r:id="rId5"/>
              </a:rPr>
              <a:t>Artists’ response images to the Four Freedoms (2018)</a:t>
            </a:r>
            <a:endParaRPr lang="en-US" sz="1800" dirty="0">
              <a:latin typeface="Verdana"/>
              <a:ea typeface="Verdana"/>
            </a:endParaRPr>
          </a:p>
        </p:txBody>
      </p:sp>
    </p:spTree>
    <p:extLst>
      <p:ext uri="{BB962C8B-B14F-4D97-AF65-F5344CB8AC3E}">
        <p14:creationId xmlns:p14="http://schemas.microsoft.com/office/powerpoint/2010/main" val="1147026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4" name="Group 13">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6" name="Straight Connector 15">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Oval 14">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9" name="Rectangle 18">
            <a:extLst>
              <a:ext uri="{FF2B5EF4-FFF2-40B4-BE49-F238E27FC236}">
                <a16:creationId xmlns:a16="http://schemas.microsoft.com/office/drawing/2014/main" id="{0D62E216-74AA-4F99-82B7-C38E49015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BFC38F9-3F6F-40D0-B766-F93DA3AA30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2" name="Group 21">
              <a:extLst>
                <a:ext uri="{FF2B5EF4-FFF2-40B4-BE49-F238E27FC236}">
                  <a16:creationId xmlns:a16="http://schemas.microsoft.com/office/drawing/2014/main" id="{0AF9047D-FB10-4122-886E-8BB20FD6A0C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4" name="Straight Connector 23">
                <a:extLst>
                  <a:ext uri="{FF2B5EF4-FFF2-40B4-BE49-F238E27FC236}">
                    <a16:creationId xmlns:a16="http://schemas.microsoft.com/office/drawing/2014/main" id="{D7D42EE8-9999-4C06-9585-2B1F6CFC91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F070C-9C45-4A4E-B1BD-4B6CEAC535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Oval 22">
              <a:extLst>
                <a:ext uri="{FF2B5EF4-FFF2-40B4-BE49-F238E27FC236}">
                  <a16:creationId xmlns:a16="http://schemas.microsoft.com/office/drawing/2014/main" id="{1E29D061-6021-4106-991A-F5FADF946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C610B93F-09AD-61C7-D882-298B56A377E9}"/>
              </a:ext>
            </a:extLst>
          </p:cNvPr>
          <p:cNvSpPr>
            <a:spLocks noGrp="1"/>
          </p:cNvSpPr>
          <p:nvPr>
            <p:ph type="title"/>
          </p:nvPr>
        </p:nvSpPr>
        <p:spPr>
          <a:xfrm>
            <a:off x="359689" y="668791"/>
            <a:ext cx="8072155" cy="3229055"/>
          </a:xfrm>
        </p:spPr>
        <p:txBody>
          <a:bodyPr vert="horz" lIns="91440" tIns="45720" rIns="91440" bIns="45720" rtlCol="0" anchor="t">
            <a:normAutofit/>
          </a:bodyPr>
          <a:lstStyle/>
          <a:p>
            <a:r>
              <a:rPr lang="en-US" sz="4400" dirty="0"/>
              <a:t>On your own...</a:t>
            </a:r>
          </a:p>
        </p:txBody>
      </p:sp>
      <p:sp>
        <p:nvSpPr>
          <p:cNvPr id="10" name="Content Placeholder 2">
            <a:extLst>
              <a:ext uri="{FF2B5EF4-FFF2-40B4-BE49-F238E27FC236}">
                <a16:creationId xmlns:a16="http://schemas.microsoft.com/office/drawing/2014/main" id="{B3F023B9-A07D-BDCD-2CF0-4FFAE7DB4160}"/>
              </a:ext>
            </a:extLst>
          </p:cNvPr>
          <p:cNvSpPr txBox="1">
            <a:spLocks/>
          </p:cNvSpPr>
          <p:nvPr/>
        </p:nvSpPr>
        <p:spPr>
          <a:xfrm>
            <a:off x="348459" y="1722521"/>
            <a:ext cx="7268586" cy="4862734"/>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sz="2800" dirty="0">
                <a:ea typeface="+mn-lt"/>
                <a:cs typeface="+mn-lt"/>
              </a:rPr>
              <a:t>Choose one freedom (it can be a new one).</a:t>
            </a:r>
            <a:endParaRPr lang="en-US" dirty="0">
              <a:ea typeface="+mn-lt"/>
              <a:cs typeface="+mn-lt"/>
            </a:endParaRPr>
          </a:p>
          <a:p>
            <a:pPr marL="514350" indent="-514350">
              <a:buAutoNum type="arabicPeriod"/>
            </a:pPr>
            <a:r>
              <a:rPr lang="en-US" sz="2800" dirty="0">
                <a:ea typeface="+mn-lt"/>
                <a:cs typeface="+mn-lt"/>
              </a:rPr>
              <a:t>THINK: How do you want that freedom to show up at the Club? How do we make sure that, here, people can... </a:t>
            </a:r>
            <a:endParaRPr lang="en-US" dirty="0"/>
          </a:p>
          <a:p>
            <a:pPr marL="594360" lvl="3" indent="0">
              <a:buNone/>
            </a:pPr>
            <a:r>
              <a:rPr lang="en-US" sz="2400" dirty="0">
                <a:ea typeface="+mn-lt"/>
                <a:cs typeface="+mn-lt"/>
              </a:rPr>
              <a:t>… Freedom of speech: say what they think? </a:t>
            </a:r>
            <a:endParaRPr lang="en-US" sz="2400" dirty="0"/>
          </a:p>
          <a:p>
            <a:pPr marL="857250" lvl="3" indent="-262890">
              <a:buNone/>
            </a:pPr>
            <a:r>
              <a:rPr lang="en-US" sz="2400" dirty="0">
                <a:ea typeface="+mn-lt"/>
                <a:cs typeface="+mn-lt"/>
              </a:rPr>
              <a:t>… Freedom of worship: believe what they believe? </a:t>
            </a:r>
            <a:endParaRPr lang="en-US" sz="2400" dirty="0"/>
          </a:p>
          <a:p>
            <a:pPr marL="594360" lvl="3" indent="0">
              <a:buNone/>
            </a:pPr>
            <a:r>
              <a:rPr lang="en-US" sz="2400" dirty="0">
                <a:ea typeface="+mn-lt"/>
                <a:cs typeface="+mn-lt"/>
              </a:rPr>
              <a:t>… Freedom from want: have what they need? </a:t>
            </a:r>
            <a:endParaRPr lang="en-US" sz="2400" dirty="0"/>
          </a:p>
          <a:p>
            <a:pPr marL="594360" lvl="3" indent="0">
              <a:spcAft>
                <a:spcPts val="600"/>
              </a:spcAft>
              <a:buNone/>
            </a:pPr>
            <a:r>
              <a:rPr lang="en-US" sz="2400" dirty="0">
                <a:ea typeface="+mn-lt"/>
                <a:cs typeface="+mn-lt"/>
              </a:rPr>
              <a:t>… Freedom from fear: know they are safe here? </a:t>
            </a:r>
            <a:endParaRPr lang="en-US" sz="2400" dirty="0"/>
          </a:p>
          <a:p>
            <a:pPr marL="514350" indent="-514350">
              <a:spcAft>
                <a:spcPts val="600"/>
              </a:spcAft>
              <a:buAutoNum type="arabicPeriod"/>
            </a:pPr>
            <a:r>
              <a:rPr lang="en-US" sz="2800" dirty="0">
                <a:latin typeface="Consolas"/>
                <a:ea typeface="Verdana"/>
              </a:rPr>
              <a:t>SKETCH: Create a draft image of </a:t>
            </a:r>
            <a:r>
              <a:rPr lang="en-US" sz="2800" u="sng" dirty="0">
                <a:latin typeface="Consolas"/>
                <a:ea typeface="Verdana"/>
              </a:rPr>
              <a:t>your</a:t>
            </a:r>
            <a:r>
              <a:rPr lang="en-US" sz="2800" dirty="0">
                <a:latin typeface="Consolas"/>
                <a:ea typeface="Verdana"/>
              </a:rPr>
              <a:t> version of that freedom.</a:t>
            </a:r>
          </a:p>
          <a:p>
            <a:pPr marL="0" indent="0">
              <a:spcAft>
                <a:spcPts val="600"/>
              </a:spcAft>
              <a:buNone/>
            </a:pPr>
            <a:endParaRPr lang="en-US" sz="2000" dirty="0">
              <a:latin typeface="Verdana"/>
              <a:ea typeface="Verdana"/>
            </a:endParaRPr>
          </a:p>
        </p:txBody>
      </p:sp>
      <p:pic>
        <p:nvPicPr>
          <p:cNvPr id="6" name="Graphic 5">
            <a:extLst>
              <a:ext uri="{FF2B5EF4-FFF2-40B4-BE49-F238E27FC236}">
                <a16:creationId xmlns:a16="http://schemas.microsoft.com/office/drawing/2014/main" id="{AE3FF188-D5FB-A0B9-5634-5FDA89AE19C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92443" y="250372"/>
            <a:ext cx="1458685" cy="1458685"/>
          </a:xfrm>
          <a:prstGeom prst="rect">
            <a:avLst/>
          </a:prstGeom>
        </p:spPr>
      </p:pic>
      <p:pic>
        <p:nvPicPr>
          <p:cNvPr id="8" name="Picture 7" descr="Photo of youth work">
            <a:extLst>
              <a:ext uri="{FF2B5EF4-FFF2-40B4-BE49-F238E27FC236}">
                <a16:creationId xmlns:a16="http://schemas.microsoft.com/office/drawing/2014/main" id="{EF8ECF14-053A-41CA-603E-AA02DC7504F1}"/>
              </a:ext>
            </a:extLst>
          </p:cNvPr>
          <p:cNvPicPr>
            <a:picLocks noChangeAspect="1"/>
          </p:cNvPicPr>
          <p:nvPr/>
        </p:nvPicPr>
        <p:blipFill>
          <a:blip r:embed="rId5"/>
          <a:srcRect l="10236" t="23776" r="28084" b="17482"/>
          <a:stretch/>
        </p:blipFill>
        <p:spPr>
          <a:xfrm>
            <a:off x="7781027" y="2234242"/>
            <a:ext cx="4174742" cy="2977791"/>
          </a:xfrm>
          <a:prstGeom prst="rect">
            <a:avLst/>
          </a:prstGeom>
        </p:spPr>
      </p:pic>
      <p:sp>
        <p:nvSpPr>
          <p:cNvPr id="4" name="Rectangle 3">
            <a:extLst>
              <a:ext uri="{FF2B5EF4-FFF2-40B4-BE49-F238E27FC236}">
                <a16:creationId xmlns:a16="http://schemas.microsoft.com/office/drawing/2014/main" id="{F20C65D8-77C5-A139-5352-FFC9C7ED5448}"/>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145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34" name="Group 33">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36" name="Straight Connector 35">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Oval 34">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9" name="Rectangle 38">
            <a:extLst>
              <a:ext uri="{FF2B5EF4-FFF2-40B4-BE49-F238E27FC236}">
                <a16:creationId xmlns:a16="http://schemas.microsoft.com/office/drawing/2014/main" id="{01B27662-BD40-44DC-99F5-516479EF1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04B7CC-4283-46C6-CA4A-0983643D10D9}"/>
              </a:ext>
            </a:extLst>
          </p:cNvPr>
          <p:cNvSpPr>
            <a:spLocks noGrp="1"/>
          </p:cNvSpPr>
          <p:nvPr>
            <p:ph type="title"/>
          </p:nvPr>
        </p:nvSpPr>
        <p:spPr>
          <a:xfrm>
            <a:off x="1221475" y="1122363"/>
            <a:ext cx="5423298" cy="3646340"/>
          </a:xfrm>
        </p:spPr>
        <p:txBody>
          <a:bodyPr vert="horz" lIns="91440" tIns="45720" rIns="91440" bIns="45720" rtlCol="0" anchor="t">
            <a:normAutofit/>
          </a:bodyPr>
          <a:lstStyle/>
          <a:p>
            <a:r>
              <a:rPr lang="en-US" sz="5400" dirty="0"/>
              <a:t>Group Agreements</a:t>
            </a:r>
          </a:p>
        </p:txBody>
      </p:sp>
      <p:sp>
        <p:nvSpPr>
          <p:cNvPr id="3" name="Content Placeholder 2">
            <a:extLst>
              <a:ext uri="{FF2B5EF4-FFF2-40B4-BE49-F238E27FC236}">
                <a16:creationId xmlns:a16="http://schemas.microsoft.com/office/drawing/2014/main" id="{9D4F3153-2EBE-C429-B599-E92C7A07E20E}"/>
              </a:ext>
            </a:extLst>
          </p:cNvPr>
          <p:cNvSpPr>
            <a:spLocks noGrp="1"/>
          </p:cNvSpPr>
          <p:nvPr>
            <p:ph sz="half" idx="1"/>
          </p:nvPr>
        </p:nvSpPr>
        <p:spPr>
          <a:xfrm>
            <a:off x="1220881" y="3456804"/>
            <a:ext cx="4419525" cy="2817531"/>
          </a:xfrm>
        </p:spPr>
        <p:txBody>
          <a:bodyPr vert="horz" lIns="91440" tIns="45720" rIns="91440" bIns="45720" rtlCol="0" anchor="t">
            <a:normAutofit/>
          </a:bodyPr>
          <a:lstStyle/>
          <a:p>
            <a:pPr marL="0" indent="0">
              <a:lnSpc>
                <a:spcPct val="100000"/>
              </a:lnSpc>
              <a:spcBef>
                <a:spcPts val="0"/>
              </a:spcBef>
              <a:buNone/>
            </a:pPr>
            <a:r>
              <a:rPr lang="en-US" sz="2000" dirty="0">
                <a:ea typeface="+mn-lt"/>
                <a:cs typeface="+mn-lt"/>
              </a:rPr>
              <a:t>How can we make sure that everyone in </a:t>
            </a:r>
            <a:r>
              <a:rPr lang="en-US" sz="2000" b="1" dirty="0">
                <a:ea typeface="+mn-lt"/>
                <a:cs typeface="+mn-lt"/>
              </a:rPr>
              <a:t>this program</a:t>
            </a:r>
            <a:r>
              <a:rPr lang="en-US" sz="2000" dirty="0">
                <a:ea typeface="+mn-lt"/>
                <a:cs typeface="+mn-lt"/>
              </a:rPr>
              <a:t> can</a:t>
            </a:r>
            <a:endParaRPr lang="en-US" sz="2000" dirty="0"/>
          </a:p>
          <a:p>
            <a:pPr marL="571500" indent="-342900">
              <a:lnSpc>
                <a:spcPct val="100000"/>
              </a:lnSpc>
              <a:spcBef>
                <a:spcPts val="0"/>
              </a:spcBef>
              <a:buFont typeface="Arial"/>
              <a:buChar char="•"/>
            </a:pPr>
            <a:r>
              <a:rPr lang="en-US" sz="2000" dirty="0">
                <a:ea typeface="+mn-lt"/>
                <a:cs typeface="+mn-lt"/>
              </a:rPr>
              <a:t>... say what they think?</a:t>
            </a:r>
          </a:p>
          <a:p>
            <a:pPr marL="571500" indent="-342900">
              <a:lnSpc>
                <a:spcPct val="100000"/>
              </a:lnSpc>
              <a:spcBef>
                <a:spcPts val="0"/>
              </a:spcBef>
              <a:buFont typeface="Arial"/>
              <a:buChar char="•"/>
            </a:pPr>
            <a:r>
              <a:rPr lang="en-US" sz="2000" dirty="0">
                <a:ea typeface="+mn-lt"/>
                <a:cs typeface="+mn-lt"/>
              </a:rPr>
              <a:t>... believe what they believe?</a:t>
            </a:r>
          </a:p>
          <a:p>
            <a:pPr marL="571500" indent="-342900">
              <a:lnSpc>
                <a:spcPct val="100000"/>
              </a:lnSpc>
              <a:spcBef>
                <a:spcPts val="0"/>
              </a:spcBef>
              <a:buFont typeface="Arial"/>
              <a:buChar char="•"/>
            </a:pPr>
            <a:r>
              <a:rPr lang="en-US" sz="2000" dirty="0">
                <a:ea typeface="+mn-lt"/>
                <a:cs typeface="+mn-lt"/>
              </a:rPr>
              <a:t>... have what they need?</a:t>
            </a:r>
          </a:p>
          <a:p>
            <a:pPr marL="571500" indent="-342900">
              <a:lnSpc>
                <a:spcPct val="100000"/>
              </a:lnSpc>
              <a:spcBef>
                <a:spcPts val="0"/>
              </a:spcBef>
              <a:buFont typeface="Arial"/>
              <a:buChar char="•"/>
            </a:pPr>
            <a:r>
              <a:rPr lang="en-US" sz="2000" dirty="0">
                <a:ea typeface="+mn-lt"/>
                <a:cs typeface="+mn-lt"/>
              </a:rPr>
              <a:t>... know they are safe here?</a:t>
            </a:r>
            <a:endParaRPr lang="en-US" sz="2000" dirty="0"/>
          </a:p>
        </p:txBody>
      </p:sp>
      <p:sp>
        <p:nvSpPr>
          <p:cNvPr id="41" name="Rectangle 40">
            <a:extLst>
              <a:ext uri="{FF2B5EF4-FFF2-40B4-BE49-F238E27FC236}">
                <a16:creationId xmlns:a16="http://schemas.microsoft.com/office/drawing/2014/main" id="{4F4B01C3-5078-4039-811E-D840C6262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3536">
            <a:off x="6583776" y="575040"/>
            <a:ext cx="5013450" cy="5786511"/>
          </a:xfrm>
          <a:prstGeom prst="rect">
            <a:avLst/>
          </a:prstGeom>
          <a:solidFill>
            <a:schemeClr val="tx1">
              <a:lumMod val="95000"/>
            </a:schemeClr>
          </a:solidFill>
          <a:ln>
            <a:noFill/>
          </a:ln>
          <a:effectLst>
            <a:outerShdw blurRad="508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2EE9B49B-B44A-4DAC-BD6E-17ABCE56D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60760">
            <a:off x="6528215" y="556684"/>
            <a:ext cx="5147611" cy="5835537"/>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553447" h="5549974">
                <a:moveTo>
                  <a:pt x="303426" y="0"/>
                </a:moveTo>
                <a:cubicBezTo>
                  <a:pt x="628173" y="31218"/>
                  <a:pt x="2667113" y="134017"/>
                  <a:pt x="3305612" y="171842"/>
                </a:cubicBezTo>
                <a:lnTo>
                  <a:pt x="4134423" y="226950"/>
                </a:lnTo>
                <a:lnTo>
                  <a:pt x="4507617" y="247374"/>
                </a:lnTo>
                <a:lnTo>
                  <a:pt x="4535496" y="269179"/>
                </a:lnTo>
                <a:cubicBezTo>
                  <a:pt x="4534905" y="279763"/>
                  <a:pt x="4534313" y="290346"/>
                  <a:pt x="4533722" y="300930"/>
                </a:cubicBezTo>
                <a:lnTo>
                  <a:pt x="4536644" y="302647"/>
                </a:lnTo>
                <a:cubicBezTo>
                  <a:pt x="4546242" y="304354"/>
                  <a:pt x="4555440" y="291327"/>
                  <a:pt x="4553070" y="334222"/>
                </a:cubicBezTo>
                <a:cubicBezTo>
                  <a:pt x="4542429" y="354710"/>
                  <a:pt x="4535415" y="373686"/>
                  <a:pt x="4530809" y="391868"/>
                </a:cubicBezTo>
                <a:lnTo>
                  <a:pt x="4527321" y="415489"/>
                </a:lnTo>
                <a:lnTo>
                  <a:pt x="4522216" y="506828"/>
                </a:lnTo>
                <a:cubicBezTo>
                  <a:pt x="4521999" y="522300"/>
                  <a:pt x="4521783" y="537773"/>
                  <a:pt x="4521566" y="553245"/>
                </a:cubicBezTo>
                <a:cubicBezTo>
                  <a:pt x="4521295" y="558170"/>
                  <a:pt x="4520201" y="568699"/>
                  <a:pt x="4518467" y="581709"/>
                </a:cubicBezTo>
                <a:lnTo>
                  <a:pt x="4517798" y="585890"/>
                </a:lnTo>
                <a:lnTo>
                  <a:pt x="4504861" y="817404"/>
                </a:lnTo>
                <a:lnTo>
                  <a:pt x="4506574" y="822238"/>
                </a:lnTo>
                <a:cubicBezTo>
                  <a:pt x="4507076" y="829783"/>
                  <a:pt x="4505995" y="837845"/>
                  <a:pt x="4504423" y="846069"/>
                </a:cubicBezTo>
                <a:lnTo>
                  <a:pt x="4502823" y="853854"/>
                </a:lnTo>
                <a:lnTo>
                  <a:pt x="4496585" y="965485"/>
                </a:lnTo>
                <a:lnTo>
                  <a:pt x="4498662" y="966385"/>
                </a:lnTo>
                <a:cubicBezTo>
                  <a:pt x="4500103" y="972743"/>
                  <a:pt x="4502894" y="980116"/>
                  <a:pt x="4502781" y="1002567"/>
                </a:cubicBezTo>
                <a:cubicBezTo>
                  <a:pt x="4491943" y="1029868"/>
                  <a:pt x="4512399" y="1067217"/>
                  <a:pt x="4497983" y="1101094"/>
                </a:cubicBezTo>
                <a:cubicBezTo>
                  <a:pt x="4494256" y="1113552"/>
                  <a:pt x="4492364" y="1152106"/>
                  <a:pt x="4497878" y="1159389"/>
                </a:cubicBezTo>
                <a:cubicBezTo>
                  <a:pt x="4498693" y="1167426"/>
                  <a:pt x="4496036" y="1176807"/>
                  <a:pt x="4502181" y="1180505"/>
                </a:cubicBezTo>
                <a:cubicBezTo>
                  <a:pt x="4509480" y="1186625"/>
                  <a:pt x="4495999" y="1214705"/>
                  <a:pt x="4505271" y="1210687"/>
                </a:cubicBezTo>
                <a:cubicBezTo>
                  <a:pt x="4495995" y="1230628"/>
                  <a:pt x="4511106" y="1246424"/>
                  <a:pt x="4514088" y="1263157"/>
                </a:cubicBezTo>
                <a:lnTo>
                  <a:pt x="4516365" y="1313374"/>
                </a:lnTo>
                <a:cubicBezTo>
                  <a:pt x="4516072" y="1324584"/>
                  <a:pt x="4515778" y="1335794"/>
                  <a:pt x="4515485" y="1347004"/>
                </a:cubicBezTo>
                <a:cubicBezTo>
                  <a:pt x="4515331" y="1348624"/>
                  <a:pt x="4515176" y="1350244"/>
                  <a:pt x="4515022" y="1351864"/>
                </a:cubicBezTo>
                <a:lnTo>
                  <a:pt x="4505903" y="1391762"/>
                </a:lnTo>
                <a:cubicBezTo>
                  <a:pt x="4507109" y="1392770"/>
                  <a:pt x="4508211" y="1394098"/>
                  <a:pt x="4509167" y="1395707"/>
                </a:cubicBezTo>
                <a:lnTo>
                  <a:pt x="4512009" y="1408524"/>
                </a:lnTo>
                <a:lnTo>
                  <a:pt x="4507268" y="1419109"/>
                </a:lnTo>
                <a:lnTo>
                  <a:pt x="4497084" y="1469337"/>
                </a:lnTo>
                <a:lnTo>
                  <a:pt x="4486187" y="1543038"/>
                </a:lnTo>
                <a:lnTo>
                  <a:pt x="4481306" y="1553997"/>
                </a:lnTo>
                <a:cubicBezTo>
                  <a:pt x="4475215" y="1579288"/>
                  <a:pt x="4478363" y="1610368"/>
                  <a:pt x="4466878" y="1626071"/>
                </a:cubicBezTo>
                <a:lnTo>
                  <a:pt x="4463163" y="1664103"/>
                </a:lnTo>
                <a:lnTo>
                  <a:pt x="4466823" y="1668558"/>
                </a:lnTo>
                <a:lnTo>
                  <a:pt x="4465173" y="1679756"/>
                </a:lnTo>
                <a:cubicBezTo>
                  <a:pt x="4465310" y="1680776"/>
                  <a:pt x="4465448" y="1681795"/>
                  <a:pt x="4465585" y="1682815"/>
                </a:cubicBezTo>
                <a:cubicBezTo>
                  <a:pt x="4466392" y="1688654"/>
                  <a:pt x="4467049" y="1694439"/>
                  <a:pt x="4467096" y="1700268"/>
                </a:cubicBezTo>
                <a:cubicBezTo>
                  <a:pt x="4452524" y="1697000"/>
                  <a:pt x="4458233" y="1726126"/>
                  <a:pt x="4455626" y="1735163"/>
                </a:cubicBezTo>
                <a:lnTo>
                  <a:pt x="4453566" y="1735289"/>
                </a:lnTo>
                <a:lnTo>
                  <a:pt x="4445068" y="1887374"/>
                </a:lnTo>
                <a:lnTo>
                  <a:pt x="4453759" y="1911536"/>
                </a:lnTo>
                <a:cubicBezTo>
                  <a:pt x="4454518" y="1928276"/>
                  <a:pt x="4455278" y="1945015"/>
                  <a:pt x="4456037" y="1961755"/>
                </a:cubicBezTo>
                <a:cubicBezTo>
                  <a:pt x="4455743" y="1972965"/>
                  <a:pt x="4455450" y="1984174"/>
                  <a:pt x="4455156" y="1995384"/>
                </a:cubicBezTo>
                <a:lnTo>
                  <a:pt x="4454694" y="2000244"/>
                </a:lnTo>
                <a:lnTo>
                  <a:pt x="4445574" y="2040142"/>
                </a:lnTo>
                <a:cubicBezTo>
                  <a:pt x="4446781" y="2041150"/>
                  <a:pt x="4447882" y="2042479"/>
                  <a:pt x="4448839" y="2044087"/>
                </a:cubicBezTo>
                <a:lnTo>
                  <a:pt x="4451680" y="2056904"/>
                </a:lnTo>
                <a:lnTo>
                  <a:pt x="4446939" y="2067489"/>
                </a:lnTo>
                <a:lnTo>
                  <a:pt x="4436755" y="2117719"/>
                </a:lnTo>
                <a:lnTo>
                  <a:pt x="4429424" y="2167300"/>
                </a:lnTo>
                <a:cubicBezTo>
                  <a:pt x="4410730" y="2519411"/>
                  <a:pt x="4376956" y="2876607"/>
                  <a:pt x="4373341" y="3223633"/>
                </a:cubicBezTo>
                <a:cubicBezTo>
                  <a:pt x="4370389" y="3302336"/>
                  <a:pt x="4363506" y="3398578"/>
                  <a:pt x="4360555" y="3477281"/>
                </a:cubicBezTo>
                <a:cubicBezTo>
                  <a:pt x="4367162" y="3471365"/>
                  <a:pt x="4356771" y="3621544"/>
                  <a:pt x="4349470" y="3639984"/>
                </a:cubicBezTo>
                <a:lnTo>
                  <a:pt x="4258709" y="5278921"/>
                </a:lnTo>
                <a:lnTo>
                  <a:pt x="4264007" y="5315626"/>
                </a:lnTo>
                <a:cubicBezTo>
                  <a:pt x="4269795" y="5323538"/>
                  <a:pt x="4266480" y="5327627"/>
                  <a:pt x="4267541" y="5350090"/>
                </a:cubicBezTo>
                <a:cubicBezTo>
                  <a:pt x="4268602" y="5372551"/>
                  <a:pt x="4251877" y="5406222"/>
                  <a:pt x="4270373" y="5450399"/>
                </a:cubicBezTo>
                <a:cubicBezTo>
                  <a:pt x="4269955" y="5457964"/>
                  <a:pt x="4260276" y="5476308"/>
                  <a:pt x="4251816" y="5484804"/>
                </a:cubicBezTo>
                <a:lnTo>
                  <a:pt x="4247164" y="5487504"/>
                </a:lnTo>
                <a:cubicBezTo>
                  <a:pt x="4246012" y="5508319"/>
                  <a:pt x="4247972" y="5526348"/>
                  <a:pt x="4243707" y="5549951"/>
                </a:cubicBezTo>
                <a:cubicBezTo>
                  <a:pt x="4137119" y="5552242"/>
                  <a:pt x="1717767" y="5384296"/>
                  <a:pt x="310344" y="5297261"/>
                </a:cubicBezTo>
                <a:lnTo>
                  <a:pt x="0" y="5280167"/>
                </a:lnTo>
                <a:lnTo>
                  <a:pt x="4324" y="5239903"/>
                </a:lnTo>
                <a:lnTo>
                  <a:pt x="8544" y="5233298"/>
                </a:lnTo>
                <a:cubicBezTo>
                  <a:pt x="9074" y="5232196"/>
                  <a:pt x="8722" y="5231467"/>
                  <a:pt x="8813" y="5230552"/>
                </a:cubicBezTo>
                <a:lnTo>
                  <a:pt x="9083" y="5227804"/>
                </a:lnTo>
                <a:cubicBezTo>
                  <a:pt x="9261" y="5225973"/>
                  <a:pt x="9628" y="5223940"/>
                  <a:pt x="9620" y="5222308"/>
                </a:cubicBezTo>
                <a:cubicBezTo>
                  <a:pt x="9564" y="5211840"/>
                  <a:pt x="8482" y="5224803"/>
                  <a:pt x="9305" y="5216405"/>
                </a:cubicBezTo>
                <a:cubicBezTo>
                  <a:pt x="9111" y="5215352"/>
                  <a:pt x="8786" y="5214469"/>
                  <a:pt x="8721" y="5213249"/>
                </a:cubicBezTo>
                <a:cubicBezTo>
                  <a:pt x="8679" y="5212477"/>
                  <a:pt x="9030" y="5211272"/>
                  <a:pt x="8990" y="5210500"/>
                </a:cubicBezTo>
                <a:cubicBezTo>
                  <a:pt x="8609" y="5203355"/>
                  <a:pt x="8057" y="5210896"/>
                  <a:pt x="8674" y="5204597"/>
                </a:cubicBezTo>
                <a:lnTo>
                  <a:pt x="8091" y="5201441"/>
                </a:lnTo>
                <a:cubicBezTo>
                  <a:pt x="6676" y="5193798"/>
                  <a:pt x="6639" y="5198023"/>
                  <a:pt x="7461" y="5189632"/>
                </a:cubicBezTo>
                <a:cubicBezTo>
                  <a:pt x="7266" y="5188581"/>
                  <a:pt x="6943" y="5187696"/>
                  <a:pt x="6877" y="5186477"/>
                </a:cubicBezTo>
                <a:cubicBezTo>
                  <a:pt x="6835" y="5185706"/>
                  <a:pt x="7268" y="5184394"/>
                  <a:pt x="7145" y="5183728"/>
                </a:cubicBezTo>
                <a:cubicBezTo>
                  <a:pt x="6871" y="5182241"/>
                  <a:pt x="4697" y="5182665"/>
                  <a:pt x="5710" y="5180163"/>
                </a:cubicBezTo>
                <a:lnTo>
                  <a:pt x="11122" y="5116566"/>
                </a:lnTo>
                <a:lnTo>
                  <a:pt x="78736" y="3839310"/>
                </a:lnTo>
                <a:lnTo>
                  <a:pt x="30342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Content Placeholder 7">
            <a:extLst>
              <a:ext uri="{FF2B5EF4-FFF2-40B4-BE49-F238E27FC236}">
                <a16:creationId xmlns:a16="http://schemas.microsoft.com/office/drawing/2014/main" id="{47ABD059-5D8C-D735-8391-E41C53BE7A4B}"/>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rot="153536">
            <a:off x="6927595" y="1246787"/>
            <a:ext cx="4364428" cy="4364428"/>
          </a:xfrm>
          <a:prstGeom prst="rect">
            <a:avLst/>
          </a:prstGeom>
        </p:spPr>
      </p:pic>
      <p:grpSp>
        <p:nvGrpSpPr>
          <p:cNvPr id="45" name="Group 44">
            <a:extLst>
              <a:ext uri="{FF2B5EF4-FFF2-40B4-BE49-F238E27FC236}">
                <a16:creationId xmlns:a16="http://schemas.microsoft.com/office/drawing/2014/main" id="{BB47788C-CA7A-4992-ACA6-A0EFFDBACC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6" name="Group 45">
              <a:extLst>
                <a:ext uri="{FF2B5EF4-FFF2-40B4-BE49-F238E27FC236}">
                  <a16:creationId xmlns:a16="http://schemas.microsoft.com/office/drawing/2014/main" id="{B1FFE61E-18DF-4E88-ACB2-1138285570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8" name="Straight Connector 47">
                <a:extLst>
                  <a:ext uri="{FF2B5EF4-FFF2-40B4-BE49-F238E27FC236}">
                    <a16:creationId xmlns:a16="http://schemas.microsoft.com/office/drawing/2014/main" id="{97CAF8CB-5230-47CE-A883-C1A425E79D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DAF64C2-4592-435C-A85E-EC829E7B90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Oval 46">
              <a:extLst>
                <a:ext uri="{FF2B5EF4-FFF2-40B4-BE49-F238E27FC236}">
                  <a16:creationId xmlns:a16="http://schemas.microsoft.com/office/drawing/2014/main" id="{90C718FE-488C-4115-A61E-734E7AE68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Freeform: Shape 50">
            <a:extLst>
              <a:ext uri="{FF2B5EF4-FFF2-40B4-BE49-F238E27FC236}">
                <a16:creationId xmlns:a16="http://schemas.microsoft.com/office/drawing/2014/main" id="{44A52A7E-66A5-41E3-BC03-6E396780F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077389">
            <a:off x="10792301" y="5309389"/>
            <a:ext cx="444795" cy="1966995"/>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5">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7A3F4B31-5821-125B-4291-7E88233487A4}"/>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879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EEC32-CB90-AAD3-D0F2-B7E2F7E8AD64}"/>
              </a:ext>
            </a:extLst>
          </p:cNvPr>
          <p:cNvSpPr>
            <a:spLocks noGrp="1"/>
          </p:cNvSpPr>
          <p:nvPr>
            <p:ph type="title"/>
          </p:nvPr>
        </p:nvSpPr>
        <p:spPr>
          <a:xfrm>
            <a:off x="284672" y="-267861"/>
            <a:ext cx="4748721" cy="1577975"/>
          </a:xfrm>
        </p:spPr>
        <p:txBody>
          <a:bodyPr>
            <a:normAutofit/>
          </a:bodyPr>
          <a:lstStyle/>
          <a:p>
            <a:r>
              <a:rPr lang="en-US" sz="4400" dirty="0"/>
              <a:t>Reflect</a:t>
            </a:r>
          </a:p>
        </p:txBody>
      </p:sp>
      <p:sp>
        <p:nvSpPr>
          <p:cNvPr id="3" name="Content Placeholder 2">
            <a:extLst>
              <a:ext uri="{FF2B5EF4-FFF2-40B4-BE49-F238E27FC236}">
                <a16:creationId xmlns:a16="http://schemas.microsoft.com/office/drawing/2014/main" id="{B6446DCD-34B9-DBEA-5B58-838A29957C52}"/>
              </a:ext>
            </a:extLst>
          </p:cNvPr>
          <p:cNvSpPr>
            <a:spLocks noGrp="1"/>
          </p:cNvSpPr>
          <p:nvPr>
            <p:ph idx="1"/>
          </p:nvPr>
        </p:nvSpPr>
        <p:spPr>
          <a:xfrm>
            <a:off x="450457" y="1670669"/>
            <a:ext cx="5526836" cy="3822044"/>
          </a:xfrm>
        </p:spPr>
        <p:txBody>
          <a:bodyPr vert="horz" lIns="91440" tIns="45720" rIns="91440" bIns="45720" rtlCol="0" anchor="t">
            <a:noAutofit/>
          </a:bodyPr>
          <a:lstStyle/>
          <a:p>
            <a:r>
              <a:rPr lang="en-US" sz="2400" dirty="0">
                <a:latin typeface="Consolas"/>
                <a:ea typeface="Verdana"/>
                <a:cs typeface="+mn-lt"/>
              </a:rPr>
              <a:t>Which freedom is most impactful to you today?</a:t>
            </a:r>
            <a:endParaRPr lang="en-US" dirty="0"/>
          </a:p>
          <a:p>
            <a:r>
              <a:rPr lang="en-US" sz="2400" dirty="0">
                <a:latin typeface="Consolas"/>
                <a:ea typeface="Verdana"/>
              </a:rPr>
              <a:t>What can we do together to ensure that this freedom shows up at our Club and in our communities?</a:t>
            </a:r>
          </a:p>
          <a:p>
            <a:r>
              <a:rPr lang="en-US" sz="2400" dirty="0">
                <a:latin typeface="Consolas"/>
                <a:ea typeface="Verdana"/>
              </a:rPr>
              <a:t>What symbol could stand for that action? Draw it!</a:t>
            </a:r>
          </a:p>
          <a:p>
            <a:endParaRPr lang="en-US" sz="2000" dirty="0">
              <a:latin typeface="Consolas"/>
            </a:endParaRPr>
          </a:p>
        </p:txBody>
      </p:sp>
      <p:sp>
        <p:nvSpPr>
          <p:cNvPr id="5" name="Title 1">
            <a:extLst>
              <a:ext uri="{FF2B5EF4-FFF2-40B4-BE49-F238E27FC236}">
                <a16:creationId xmlns:a16="http://schemas.microsoft.com/office/drawing/2014/main" id="{A6376F1B-AF3E-FA84-6AED-2B2768016A4E}"/>
              </a:ext>
            </a:extLst>
          </p:cNvPr>
          <p:cNvSpPr txBox="1">
            <a:spLocks/>
          </p:cNvSpPr>
          <p:nvPr/>
        </p:nvSpPr>
        <p:spPr>
          <a:xfrm>
            <a:off x="7305505" y="-273230"/>
            <a:ext cx="4748721" cy="1577975"/>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r>
              <a:rPr lang="en-US" sz="4400" dirty="0"/>
              <a:t>Recognize</a:t>
            </a:r>
          </a:p>
        </p:txBody>
      </p:sp>
      <p:pic>
        <p:nvPicPr>
          <p:cNvPr id="12" name="Graphic 11">
            <a:extLst>
              <a:ext uri="{FF2B5EF4-FFF2-40B4-BE49-F238E27FC236}">
                <a16:creationId xmlns:a16="http://schemas.microsoft.com/office/drawing/2014/main" id="{AC491B7C-2D9B-BEBA-59B9-097A97D0567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097866" y="525271"/>
            <a:ext cx="821267" cy="787400"/>
          </a:xfrm>
          <a:prstGeom prst="rect">
            <a:avLst/>
          </a:prstGeom>
        </p:spPr>
      </p:pic>
      <p:sp>
        <p:nvSpPr>
          <p:cNvPr id="4" name="TextBox 3">
            <a:extLst>
              <a:ext uri="{FF2B5EF4-FFF2-40B4-BE49-F238E27FC236}">
                <a16:creationId xmlns:a16="http://schemas.microsoft.com/office/drawing/2014/main" id="{AC1AA747-51CF-BDB6-441F-9407019FB5ED}"/>
              </a:ext>
            </a:extLst>
          </p:cNvPr>
          <p:cNvSpPr txBox="1"/>
          <p:nvPr/>
        </p:nvSpPr>
        <p:spPr>
          <a:xfrm>
            <a:off x="7309830" y="1714397"/>
            <a:ext cx="445381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Recognize youth who gave you a new idea today. </a:t>
            </a:r>
          </a:p>
          <a:p>
            <a:endParaRPr lang="en-US" sz="2400"/>
          </a:p>
          <a:p>
            <a:r>
              <a:rPr lang="en-US" sz="2400"/>
              <a:t>Either give them a fist bump or tell them!   </a:t>
            </a:r>
          </a:p>
        </p:txBody>
      </p:sp>
      <p:pic>
        <p:nvPicPr>
          <p:cNvPr id="7" name="Graphic 6">
            <a:extLst>
              <a:ext uri="{FF2B5EF4-FFF2-40B4-BE49-F238E27FC236}">
                <a16:creationId xmlns:a16="http://schemas.microsoft.com/office/drawing/2014/main" id="{F258BAD5-E71F-13D3-B8DE-30C14062448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29026" y="398253"/>
            <a:ext cx="914400" cy="914400"/>
          </a:xfrm>
          <a:prstGeom prst="rect">
            <a:avLst/>
          </a:prstGeom>
        </p:spPr>
      </p:pic>
      <p:sp>
        <p:nvSpPr>
          <p:cNvPr id="9" name="Explosion: 14 Points 8" descr="Text reading &quot;Next time: Let's talk values!&quot;">
            <a:extLst>
              <a:ext uri="{FF2B5EF4-FFF2-40B4-BE49-F238E27FC236}">
                <a16:creationId xmlns:a16="http://schemas.microsoft.com/office/drawing/2014/main" id="{540F8D72-541D-49F7-2A92-AF7861B240F0}"/>
              </a:ext>
            </a:extLst>
          </p:cNvPr>
          <p:cNvSpPr/>
          <p:nvPr/>
        </p:nvSpPr>
        <p:spPr>
          <a:xfrm>
            <a:off x="8162175" y="4056620"/>
            <a:ext cx="4345976" cy="2961735"/>
          </a:xfrm>
          <a:prstGeom prst="irregularSeal2">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rgbClr val="000000"/>
                </a:solidFill>
              </a:rPr>
              <a:t>Next time: Let's talk values!</a:t>
            </a:r>
          </a:p>
        </p:txBody>
      </p:sp>
      <p:sp>
        <p:nvSpPr>
          <p:cNvPr id="10" name="Rectangle 9">
            <a:extLst>
              <a:ext uri="{FF2B5EF4-FFF2-40B4-BE49-F238E27FC236}">
                <a16:creationId xmlns:a16="http://schemas.microsoft.com/office/drawing/2014/main" id="{24D56F2A-F50C-0803-5948-F0D5B6FCA4A6}"/>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105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033BD74-34EA-4914-DDB9-A7C31CD76AB3}"/>
              </a:ext>
            </a:extLst>
          </p:cNvPr>
          <p:cNvSpPr>
            <a:spLocks noGrp="1"/>
          </p:cNvSpPr>
          <p:nvPr>
            <p:ph type="title"/>
          </p:nvPr>
        </p:nvSpPr>
        <p:spPr>
          <a:xfrm>
            <a:off x="613690" y="641577"/>
            <a:ext cx="5486797" cy="1051912"/>
          </a:xfrm>
        </p:spPr>
        <p:txBody>
          <a:bodyPr vert="horz" lIns="91440" tIns="45720" rIns="91440" bIns="45720" rtlCol="0" anchor="t">
            <a:normAutofit/>
          </a:bodyPr>
          <a:lstStyle/>
          <a:p>
            <a:r>
              <a:rPr lang="en-US" sz="4400" dirty="0"/>
              <a:t>Closure</a:t>
            </a:r>
          </a:p>
        </p:txBody>
      </p:sp>
      <p:sp>
        <p:nvSpPr>
          <p:cNvPr id="13" name="TextBox 12">
            <a:extLst>
              <a:ext uri="{FF2B5EF4-FFF2-40B4-BE49-F238E27FC236}">
                <a16:creationId xmlns:a16="http://schemas.microsoft.com/office/drawing/2014/main" id="{A262EEA1-180A-F30C-82BE-2E8AFFD12D81}"/>
              </a:ext>
            </a:extLst>
          </p:cNvPr>
          <p:cNvSpPr txBox="1"/>
          <p:nvPr/>
        </p:nvSpPr>
        <p:spPr>
          <a:xfrm>
            <a:off x="664780" y="2359572"/>
            <a:ext cx="10874517"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mn-lt"/>
                <a:cs typeface="+mn-lt"/>
              </a:rPr>
              <a:t>Please clean up the area and return all the materials to their designated spaces. </a:t>
            </a:r>
            <a:endParaRPr lang="en-US" dirty="0"/>
          </a:p>
          <a:p>
            <a:endParaRPr lang="en-US" dirty="0"/>
          </a:p>
          <a:p>
            <a:r>
              <a:rPr lang="en-US" sz="2800" dirty="0">
                <a:ea typeface="+mn-lt"/>
                <a:cs typeface="+mn-lt"/>
              </a:rPr>
              <a:t>Recycle or reuse all paper products and consumable materials.  </a:t>
            </a:r>
          </a:p>
          <a:p>
            <a:r>
              <a:rPr lang="en-US" dirty="0"/>
              <a:t> </a:t>
            </a:r>
            <a:endParaRPr lang="en-US" sz="2800" dirty="0"/>
          </a:p>
          <a:p>
            <a:r>
              <a:rPr lang="en-US" sz="2800" dirty="0"/>
              <a:t>Add your work to the </a:t>
            </a:r>
            <a:r>
              <a:rPr lang="en-US" sz="2800"/>
              <a:t>documentation wall. </a:t>
            </a:r>
            <a:endParaRPr lang="en-US" sz="2800" dirty="0"/>
          </a:p>
        </p:txBody>
      </p:sp>
      <p:pic>
        <p:nvPicPr>
          <p:cNvPr id="2" name="Graphic 1">
            <a:extLst>
              <a:ext uri="{FF2B5EF4-FFF2-40B4-BE49-F238E27FC236}">
                <a16:creationId xmlns:a16="http://schemas.microsoft.com/office/drawing/2014/main" id="{D3465A2B-C2EF-1AA5-7F38-DF97C357CFB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53932" y="642667"/>
            <a:ext cx="1288211" cy="1230702"/>
          </a:xfrm>
          <a:prstGeom prst="rect">
            <a:avLst/>
          </a:prstGeom>
        </p:spPr>
      </p:pic>
      <p:sp>
        <p:nvSpPr>
          <p:cNvPr id="5" name="Rectangle 4">
            <a:extLst>
              <a:ext uri="{FF2B5EF4-FFF2-40B4-BE49-F238E27FC236}">
                <a16:creationId xmlns:a16="http://schemas.microsoft.com/office/drawing/2014/main" id="{1E486EA9-73B5-C469-FC56-2D24BADF1DBD}"/>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440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6AA7E-0655-3434-210B-CBC0EC1E717C}"/>
              </a:ext>
            </a:extLst>
          </p:cNvPr>
          <p:cNvSpPr>
            <a:spLocks noGrp="1"/>
          </p:cNvSpPr>
          <p:nvPr>
            <p:ph type="title"/>
          </p:nvPr>
        </p:nvSpPr>
        <p:spPr/>
        <p:txBody>
          <a:bodyPr/>
          <a:lstStyle/>
          <a:p>
            <a:r>
              <a:rPr lang="en-US" dirty="0">
                <a:highlight>
                  <a:srgbClr val="00FFFF"/>
                </a:highlight>
              </a:rPr>
              <a:t>Session 2: I Know My Value(s)!</a:t>
            </a:r>
          </a:p>
        </p:txBody>
      </p:sp>
      <p:sp>
        <p:nvSpPr>
          <p:cNvPr id="3" name="Content Placeholder 2">
            <a:extLst>
              <a:ext uri="{FF2B5EF4-FFF2-40B4-BE49-F238E27FC236}">
                <a16:creationId xmlns:a16="http://schemas.microsoft.com/office/drawing/2014/main" id="{6DFEA9FB-E2BC-734A-7AD2-4115D0E434E0}"/>
              </a:ext>
            </a:extLst>
          </p:cNvPr>
          <p:cNvSpPr>
            <a:spLocks noGrp="1"/>
          </p:cNvSpPr>
          <p:nvPr>
            <p:ph idx="1"/>
          </p:nvPr>
        </p:nvSpPr>
        <p:spPr>
          <a:xfrm>
            <a:off x="1219200" y="3008146"/>
            <a:ext cx="9493250" cy="3854167"/>
          </a:xfrm>
        </p:spPr>
        <p:txBody>
          <a:bodyPr vert="horz" lIns="91440" tIns="45720" rIns="91440" bIns="45720" rtlCol="0" anchor="t">
            <a:normAutofit/>
          </a:bodyPr>
          <a:lstStyle/>
          <a:p>
            <a:pPr marL="0" indent="0">
              <a:buNone/>
            </a:pPr>
            <a:r>
              <a:rPr lang="en-US" sz="2800" dirty="0">
                <a:ea typeface="+mn-lt"/>
                <a:cs typeface="+mn-lt"/>
              </a:rPr>
              <a:t>Explore the life and legacy of Claudette Colvin and discover how our values impact our decisions and actions.    </a:t>
            </a:r>
            <a:endParaRPr lang="en-US" dirty="0"/>
          </a:p>
          <a:p>
            <a:pPr marL="0" indent="0">
              <a:buNone/>
            </a:pPr>
            <a:endParaRPr lang="en-US" sz="1400"/>
          </a:p>
          <a:p>
            <a:pPr marL="0" indent="0">
              <a:buNone/>
            </a:pPr>
            <a:endParaRPr lang="en-US" sz="1800"/>
          </a:p>
        </p:txBody>
      </p:sp>
      <p:sp>
        <p:nvSpPr>
          <p:cNvPr id="5" name="Rectangle 4">
            <a:extLst>
              <a:ext uri="{FF2B5EF4-FFF2-40B4-BE49-F238E27FC236}">
                <a16:creationId xmlns:a16="http://schemas.microsoft.com/office/drawing/2014/main" id="{6930DF0C-6D4D-43A3-C920-9660F066A568}"/>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048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6EAC376-09CC-608E-B866-6213E654A37A}"/>
              </a:ext>
            </a:extLst>
          </p:cNvPr>
          <p:cNvSpPr txBox="1">
            <a:spLocks noGrp="1"/>
          </p:cNvSpPr>
          <p:nvPr>
            <p:ph type="title" idx="4294967295"/>
          </p:nvPr>
        </p:nvSpPr>
        <p:spPr>
          <a:xfrm>
            <a:off x="279400" y="941615"/>
            <a:ext cx="859427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chemeClr val="tx1"/>
                </a:solidFill>
                <a:effectLst/>
                <a:highlight>
                  <a:srgbClr val="00FFFF"/>
                </a:highlight>
                <a:uLnTx/>
                <a:uFillTx/>
                <a:latin typeface="Franklin Gothic Heavy"/>
                <a:ea typeface="+mn-ea"/>
                <a:cs typeface="+mn-cs"/>
              </a:rPr>
              <a:t>Welcome &amp; Vibe Check</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TextBox 11">
            <a:extLst>
              <a:ext uri="{FF2B5EF4-FFF2-40B4-BE49-F238E27FC236}">
                <a16:creationId xmlns:a16="http://schemas.microsoft.com/office/drawing/2014/main" id="{05623700-435C-57C2-A6E0-93F68CCC74DA}"/>
              </a:ext>
            </a:extLst>
          </p:cNvPr>
          <p:cNvSpPr txBox="1"/>
          <p:nvPr/>
        </p:nvSpPr>
        <p:spPr>
          <a:xfrm>
            <a:off x="283235" y="2120229"/>
            <a:ext cx="9007270" cy="84754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110000"/>
              </a:lnSpc>
              <a:spcBef>
                <a:spcPts val="1000"/>
              </a:spcBef>
            </a:pPr>
            <a:r>
              <a:rPr lang="en-US" sz="2800" b="1" kern="1200" dirty="0">
                <a:solidFill>
                  <a:srgbClr val="000000"/>
                </a:solidFill>
                <a:latin typeface="+mn-lt"/>
                <a:ea typeface="+mn-ea"/>
                <a:cs typeface="+mn-cs"/>
              </a:rPr>
              <a:t>What's your mood right now? </a:t>
            </a:r>
            <a:r>
              <a:rPr lang="en-US" sz="2800" b="1" dirty="0">
                <a:solidFill>
                  <a:srgbClr val="000000"/>
                </a:solidFill>
              </a:rPr>
              <a:t>Add a dot.</a:t>
            </a:r>
            <a:endParaRPr lang="en-US" sz="2800" b="1" kern="1200" dirty="0">
              <a:solidFill>
                <a:srgbClr val="000000"/>
              </a:solidFill>
              <a:latin typeface="+mn-lt"/>
            </a:endParaRPr>
          </a:p>
        </p:txBody>
      </p:sp>
      <p:sp>
        <p:nvSpPr>
          <p:cNvPr id="20" name="Rectangle 19">
            <a:extLst>
              <a:ext uri="{FF2B5EF4-FFF2-40B4-BE49-F238E27FC236}">
                <a16:creationId xmlns:a16="http://schemas.microsoft.com/office/drawing/2014/main" id="{6469D3D8-B579-438F-80DA-3D794B5F122E}"/>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1C7D99E9-268F-5CAD-DE33-6B589ADBCB1F}"/>
              </a:ext>
            </a:extLst>
          </p:cNvPr>
          <p:cNvPicPr>
            <a:picLocks noChangeAspect="1"/>
          </p:cNvPicPr>
          <p:nvPr/>
        </p:nvPicPr>
        <p:blipFill>
          <a:blip r:embed="rId3"/>
          <a:stretch>
            <a:fillRect/>
          </a:stretch>
        </p:blipFill>
        <p:spPr>
          <a:xfrm>
            <a:off x="127342" y="3359234"/>
            <a:ext cx="2222500" cy="2222500"/>
          </a:xfrm>
          <a:prstGeom prst="rect">
            <a:avLst/>
          </a:prstGeom>
        </p:spPr>
      </p:pic>
      <p:pic>
        <p:nvPicPr>
          <p:cNvPr id="31" name="Picture 30">
            <a:extLst>
              <a:ext uri="{FF2B5EF4-FFF2-40B4-BE49-F238E27FC236}">
                <a16:creationId xmlns:a16="http://schemas.microsoft.com/office/drawing/2014/main" id="{E955B776-F74D-14EF-455D-9C583A6D4609}"/>
              </a:ext>
            </a:extLst>
          </p:cNvPr>
          <p:cNvPicPr>
            <a:picLocks noChangeAspect="1"/>
          </p:cNvPicPr>
          <p:nvPr/>
        </p:nvPicPr>
        <p:blipFill>
          <a:blip r:embed="rId4"/>
          <a:stretch>
            <a:fillRect/>
          </a:stretch>
        </p:blipFill>
        <p:spPr>
          <a:xfrm>
            <a:off x="2521943" y="3359234"/>
            <a:ext cx="2247900" cy="2222500"/>
          </a:xfrm>
          <a:prstGeom prst="rect">
            <a:avLst/>
          </a:prstGeom>
        </p:spPr>
      </p:pic>
      <p:pic>
        <p:nvPicPr>
          <p:cNvPr id="33" name="Picture 32">
            <a:extLst>
              <a:ext uri="{FF2B5EF4-FFF2-40B4-BE49-F238E27FC236}">
                <a16:creationId xmlns:a16="http://schemas.microsoft.com/office/drawing/2014/main" id="{3713EB75-9A03-214D-BF2F-D0BB26C306BE}"/>
              </a:ext>
            </a:extLst>
          </p:cNvPr>
          <p:cNvPicPr>
            <a:picLocks noChangeAspect="1"/>
          </p:cNvPicPr>
          <p:nvPr/>
        </p:nvPicPr>
        <p:blipFill>
          <a:blip r:embed="rId5"/>
          <a:stretch>
            <a:fillRect/>
          </a:stretch>
        </p:blipFill>
        <p:spPr>
          <a:xfrm>
            <a:off x="4935681" y="3355440"/>
            <a:ext cx="2235200" cy="2222500"/>
          </a:xfrm>
          <a:prstGeom prst="rect">
            <a:avLst/>
          </a:prstGeom>
        </p:spPr>
      </p:pic>
      <p:pic>
        <p:nvPicPr>
          <p:cNvPr id="36" name="Picture 35">
            <a:extLst>
              <a:ext uri="{FF2B5EF4-FFF2-40B4-BE49-F238E27FC236}">
                <a16:creationId xmlns:a16="http://schemas.microsoft.com/office/drawing/2014/main" id="{F304414D-DA01-B1D5-796C-AF9746E74192}"/>
              </a:ext>
            </a:extLst>
          </p:cNvPr>
          <p:cNvPicPr>
            <a:picLocks noChangeAspect="1"/>
          </p:cNvPicPr>
          <p:nvPr/>
        </p:nvPicPr>
        <p:blipFill>
          <a:blip r:embed="rId6"/>
          <a:stretch>
            <a:fillRect/>
          </a:stretch>
        </p:blipFill>
        <p:spPr>
          <a:xfrm>
            <a:off x="7367388" y="3362859"/>
            <a:ext cx="2247900" cy="2222500"/>
          </a:xfrm>
          <a:prstGeom prst="rect">
            <a:avLst/>
          </a:prstGeom>
        </p:spPr>
      </p:pic>
      <p:pic>
        <p:nvPicPr>
          <p:cNvPr id="38" name="Picture 37">
            <a:extLst>
              <a:ext uri="{FF2B5EF4-FFF2-40B4-BE49-F238E27FC236}">
                <a16:creationId xmlns:a16="http://schemas.microsoft.com/office/drawing/2014/main" id="{96C73B48-D710-76B5-BBA3-640937CDB99D}"/>
              </a:ext>
            </a:extLst>
          </p:cNvPr>
          <p:cNvPicPr>
            <a:picLocks noChangeAspect="1"/>
          </p:cNvPicPr>
          <p:nvPr/>
        </p:nvPicPr>
        <p:blipFill>
          <a:blip r:embed="rId7"/>
          <a:stretch>
            <a:fillRect/>
          </a:stretch>
        </p:blipFill>
        <p:spPr>
          <a:xfrm>
            <a:off x="9787389" y="3362859"/>
            <a:ext cx="2235200" cy="2222500"/>
          </a:xfrm>
          <a:prstGeom prst="rect">
            <a:avLst/>
          </a:prstGeom>
        </p:spPr>
      </p:pic>
    </p:spTree>
    <p:extLst>
      <p:ext uri="{BB962C8B-B14F-4D97-AF65-F5344CB8AC3E}">
        <p14:creationId xmlns:p14="http://schemas.microsoft.com/office/powerpoint/2010/main" val="3438965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B869131-809F-4714-9B05-385CAF009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4BA3935-5258-425A-B52A-BBF28BCE0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34206">
            <a:off x="491077" y="396217"/>
            <a:ext cx="6746664" cy="5325588"/>
          </a:xfrm>
          <a:prstGeom prst="rect">
            <a:avLst/>
          </a:prstGeom>
          <a:solidFill>
            <a:schemeClr val="tx1"/>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CDD1AA99-03AE-49F6-9116-9CA2BBCA0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234206">
            <a:off x="1312942" y="-198825"/>
            <a:ext cx="5107326" cy="6486819"/>
          </a:xfrm>
          <a:custGeom>
            <a:avLst/>
            <a:gdLst>
              <a:gd name="connsiteX0" fmla="*/ 0 w 4401242"/>
              <a:gd name="connsiteY0" fmla="*/ 4137242 h 5590022"/>
              <a:gd name="connsiteX1" fmla="*/ 5579 w 4401242"/>
              <a:gd name="connsiteY1" fmla="*/ 4114978 h 5590022"/>
              <a:gd name="connsiteX2" fmla="*/ 3258 w 4401242"/>
              <a:gd name="connsiteY2" fmla="*/ 4099949 h 5590022"/>
              <a:gd name="connsiteX3" fmla="*/ 9236 w 4401242"/>
              <a:gd name="connsiteY3" fmla="*/ 4071959 h 5590022"/>
              <a:gd name="connsiteX4" fmla="*/ 14743 w 4401242"/>
              <a:gd name="connsiteY4" fmla="*/ 4031013 h 5590022"/>
              <a:gd name="connsiteX5" fmla="*/ 20613 w 4401242"/>
              <a:gd name="connsiteY5" fmla="*/ 4002827 h 5590022"/>
              <a:gd name="connsiteX6" fmla="*/ 22410 w 4401242"/>
              <a:gd name="connsiteY6" fmla="*/ 3997392 h 5590022"/>
              <a:gd name="connsiteX7" fmla="*/ 22410 w 4401242"/>
              <a:gd name="connsiteY7" fmla="*/ 3812956 h 5590022"/>
              <a:gd name="connsiteX8" fmla="*/ 20401 w 4401242"/>
              <a:gd name="connsiteY8" fmla="*/ 3799351 h 5590022"/>
              <a:gd name="connsiteX9" fmla="*/ 22410 w 4401242"/>
              <a:gd name="connsiteY9" fmla="*/ 3753450 h 5590022"/>
              <a:gd name="connsiteX10" fmla="*/ 19673 w 4401242"/>
              <a:gd name="connsiteY10" fmla="*/ 3746784 h 5590022"/>
              <a:gd name="connsiteX11" fmla="*/ 22410 w 4401242"/>
              <a:gd name="connsiteY11" fmla="*/ 3701909 h 5590022"/>
              <a:gd name="connsiteX12" fmla="*/ 20086 w 4401242"/>
              <a:gd name="connsiteY12" fmla="*/ 3652741 h 5590022"/>
              <a:gd name="connsiteX13" fmla="*/ 13839 w 4401242"/>
              <a:gd name="connsiteY13" fmla="*/ 3649070 h 5590022"/>
              <a:gd name="connsiteX14" fmla="*/ 13290 w 4401242"/>
              <a:gd name="connsiteY14" fmla="*/ 3638287 h 5590022"/>
              <a:gd name="connsiteX15" fmla="*/ 13410 w 4401242"/>
              <a:gd name="connsiteY15" fmla="*/ 3621311 h 5590022"/>
              <a:gd name="connsiteX16" fmla="*/ 19966 w 4401242"/>
              <a:gd name="connsiteY16" fmla="*/ 3583286 h 5590022"/>
              <a:gd name="connsiteX17" fmla="*/ 16089 w 4401242"/>
              <a:gd name="connsiteY17" fmla="*/ 21355 h 5590022"/>
              <a:gd name="connsiteX18" fmla="*/ 34619 w 4401242"/>
              <a:gd name="connsiteY18" fmla="*/ 2606 h 5590022"/>
              <a:gd name="connsiteX19" fmla="*/ 49927 w 4401242"/>
              <a:gd name="connsiteY19" fmla="*/ 185 h 5590022"/>
              <a:gd name="connsiteX20" fmla="*/ 917193 w 4401242"/>
              <a:gd name="connsiteY20" fmla="*/ 11 h 5590022"/>
              <a:gd name="connsiteX21" fmla="*/ 938319 w 4401242"/>
              <a:gd name="connsiteY21" fmla="*/ 10 h 5590022"/>
              <a:gd name="connsiteX22" fmla="*/ 938338 w 4401242"/>
              <a:gd name="connsiteY22" fmla="*/ 0 h 5590022"/>
              <a:gd name="connsiteX23" fmla="*/ 4365378 w 4401242"/>
              <a:gd name="connsiteY23" fmla="*/ 0 h 5590022"/>
              <a:gd name="connsiteX24" fmla="*/ 4397257 w 4401242"/>
              <a:gd name="connsiteY24" fmla="*/ 31881 h 5590022"/>
              <a:gd name="connsiteX25" fmla="*/ 4397256 w 4401242"/>
              <a:gd name="connsiteY25" fmla="*/ 5558231 h 5590022"/>
              <a:gd name="connsiteX26" fmla="*/ 4365377 w 4401242"/>
              <a:gd name="connsiteY26" fmla="*/ 5590021 h 5590022"/>
              <a:gd name="connsiteX27" fmla="*/ 4322085 w 4401242"/>
              <a:gd name="connsiteY27" fmla="*/ 5590021 h 5590022"/>
              <a:gd name="connsiteX28" fmla="*/ 4322083 w 4401242"/>
              <a:gd name="connsiteY28" fmla="*/ 5590022 h 5590022"/>
              <a:gd name="connsiteX29" fmla="*/ 49916 w 4401242"/>
              <a:gd name="connsiteY29" fmla="*/ 5590022 h 5590022"/>
              <a:gd name="connsiteX30" fmla="*/ 22410 w 4401242"/>
              <a:gd name="connsiteY30" fmla="*/ 5571435 h 5590022"/>
              <a:gd name="connsiteX31" fmla="*/ 22410 w 4401242"/>
              <a:gd name="connsiteY31" fmla="*/ 4726767 h 5590022"/>
              <a:gd name="connsiteX32" fmla="*/ 14670 w 4401242"/>
              <a:gd name="connsiteY32" fmla="*/ 4699196 h 5590022"/>
              <a:gd name="connsiteX33" fmla="*/ 22410 w 4401242"/>
              <a:gd name="connsiteY33" fmla="*/ 4670837 h 5590022"/>
              <a:gd name="connsiteX34" fmla="*/ 22410 w 4401242"/>
              <a:gd name="connsiteY34" fmla="*/ 4292925 h 5590022"/>
              <a:gd name="connsiteX35" fmla="*/ 22410 w 4401242"/>
              <a:gd name="connsiteY35" fmla="*/ 4242762 h 5590022"/>
              <a:gd name="connsiteX36" fmla="*/ 14161 w 4401242"/>
              <a:gd name="connsiteY36" fmla="*/ 4214744 h 5590022"/>
              <a:gd name="connsiteX37" fmla="*/ 4708 w 4401242"/>
              <a:gd name="connsiteY37" fmla="*/ 4186098 h 5590022"/>
              <a:gd name="connsiteX38" fmla="*/ 632 w 4401242"/>
              <a:gd name="connsiteY38" fmla="*/ 4158493 h 559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01242" h="5590022">
                <a:moveTo>
                  <a:pt x="0" y="4137242"/>
                </a:moveTo>
                <a:lnTo>
                  <a:pt x="5579" y="4114978"/>
                </a:lnTo>
                <a:cubicBezTo>
                  <a:pt x="6121" y="4108762"/>
                  <a:pt x="2648" y="4107119"/>
                  <a:pt x="3258" y="4099949"/>
                </a:cubicBezTo>
                <a:lnTo>
                  <a:pt x="9236" y="4071959"/>
                </a:lnTo>
                <a:lnTo>
                  <a:pt x="14743" y="4031013"/>
                </a:lnTo>
                <a:lnTo>
                  <a:pt x="20613" y="4002827"/>
                </a:lnTo>
                <a:lnTo>
                  <a:pt x="22410" y="3997392"/>
                </a:lnTo>
                <a:lnTo>
                  <a:pt x="22410" y="3812956"/>
                </a:lnTo>
                <a:lnTo>
                  <a:pt x="20401" y="3799351"/>
                </a:lnTo>
                <a:lnTo>
                  <a:pt x="22410" y="3753450"/>
                </a:lnTo>
                <a:lnTo>
                  <a:pt x="19673" y="3746784"/>
                </a:lnTo>
                <a:lnTo>
                  <a:pt x="22410" y="3701909"/>
                </a:lnTo>
                <a:cubicBezTo>
                  <a:pt x="22023" y="3687048"/>
                  <a:pt x="22634" y="3661297"/>
                  <a:pt x="20086" y="3652741"/>
                </a:cubicBezTo>
                <a:lnTo>
                  <a:pt x="13839" y="3649070"/>
                </a:lnTo>
                <a:lnTo>
                  <a:pt x="13290" y="3638287"/>
                </a:lnTo>
                <a:cubicBezTo>
                  <a:pt x="13769" y="3637498"/>
                  <a:pt x="13370" y="3621952"/>
                  <a:pt x="13410" y="3621311"/>
                </a:cubicBezTo>
                <a:lnTo>
                  <a:pt x="19966" y="3583286"/>
                </a:lnTo>
                <a:lnTo>
                  <a:pt x="16089" y="21355"/>
                </a:lnTo>
                <a:cubicBezTo>
                  <a:pt x="22266" y="10589"/>
                  <a:pt x="23964" y="8856"/>
                  <a:pt x="34619" y="2606"/>
                </a:cubicBezTo>
                <a:lnTo>
                  <a:pt x="49927" y="185"/>
                </a:lnTo>
                <a:cubicBezTo>
                  <a:pt x="228245" y="83"/>
                  <a:pt x="539504" y="31"/>
                  <a:pt x="917193" y="11"/>
                </a:cubicBezTo>
                <a:lnTo>
                  <a:pt x="938319" y="10"/>
                </a:lnTo>
                <a:lnTo>
                  <a:pt x="938338" y="0"/>
                </a:lnTo>
                <a:lnTo>
                  <a:pt x="4365378" y="0"/>
                </a:lnTo>
                <a:cubicBezTo>
                  <a:pt x="4382966" y="50"/>
                  <a:pt x="4397213" y="14294"/>
                  <a:pt x="4397257" y="31881"/>
                </a:cubicBezTo>
                <a:cubicBezTo>
                  <a:pt x="4402571" y="958253"/>
                  <a:pt x="4402570" y="4631875"/>
                  <a:pt x="4397256" y="5558231"/>
                </a:cubicBezTo>
                <a:cubicBezTo>
                  <a:pt x="4397157" y="5575784"/>
                  <a:pt x="4382929" y="5589975"/>
                  <a:pt x="4365377" y="5590021"/>
                </a:cubicBezTo>
                <a:lnTo>
                  <a:pt x="4322085" y="5590021"/>
                </a:lnTo>
                <a:lnTo>
                  <a:pt x="4322083" y="5590022"/>
                </a:lnTo>
                <a:lnTo>
                  <a:pt x="49916" y="5590022"/>
                </a:lnTo>
                <a:cubicBezTo>
                  <a:pt x="34729" y="5589963"/>
                  <a:pt x="22450" y="5581668"/>
                  <a:pt x="22410" y="5571435"/>
                </a:cubicBezTo>
                <a:lnTo>
                  <a:pt x="22410" y="4726767"/>
                </a:lnTo>
                <a:lnTo>
                  <a:pt x="14670" y="4699196"/>
                </a:lnTo>
                <a:cubicBezTo>
                  <a:pt x="15011" y="4683722"/>
                  <a:pt x="19831" y="4680290"/>
                  <a:pt x="22410" y="4670837"/>
                </a:cubicBezTo>
                <a:lnTo>
                  <a:pt x="22410" y="4292925"/>
                </a:lnTo>
                <a:lnTo>
                  <a:pt x="22410" y="4242762"/>
                </a:lnTo>
                <a:lnTo>
                  <a:pt x="14161" y="4214744"/>
                </a:lnTo>
                <a:cubicBezTo>
                  <a:pt x="20757" y="4203473"/>
                  <a:pt x="7860" y="4195229"/>
                  <a:pt x="4708" y="4186098"/>
                </a:cubicBezTo>
                <a:lnTo>
                  <a:pt x="632" y="4158493"/>
                </a:lnTo>
                <a:close/>
              </a:path>
            </a:pathLst>
          </a:custGeom>
          <a:blipFill>
            <a:blip r:embed="rId3"/>
            <a:tile tx="0" ty="0" sx="100000" sy="100000" flip="none" algn="tl"/>
          </a:blipFill>
          <a:ln w="9525" cap="flat">
            <a:noFill/>
            <a:prstDash val="solid"/>
            <a:miter/>
          </a:ln>
        </p:spPr>
        <p:txBody>
          <a:bodyPr rtlCol="0" anchor="ctr"/>
          <a:lstStyle/>
          <a:p>
            <a:endParaRPr lang="en-US"/>
          </a:p>
        </p:txBody>
      </p:sp>
      <p:sp>
        <p:nvSpPr>
          <p:cNvPr id="4" name="Title 3">
            <a:extLst>
              <a:ext uri="{FF2B5EF4-FFF2-40B4-BE49-F238E27FC236}">
                <a16:creationId xmlns:a16="http://schemas.microsoft.com/office/drawing/2014/main" id="{5B36ACEA-DE35-5C99-8B4C-25BA0925D8C2}"/>
              </a:ext>
            </a:extLst>
          </p:cNvPr>
          <p:cNvSpPr>
            <a:spLocks noGrp="1"/>
          </p:cNvSpPr>
          <p:nvPr>
            <p:ph type="title"/>
          </p:nvPr>
        </p:nvSpPr>
        <p:spPr>
          <a:xfrm>
            <a:off x="1219200" y="-1577975"/>
            <a:ext cx="9493249" cy="1577975"/>
          </a:xfrm>
        </p:spPr>
        <p:txBody>
          <a:bodyPr vert="horz" lIns="91440" tIns="45720" rIns="91440" bIns="45720" rtlCol="0" anchor="b">
            <a:normAutofit/>
          </a:bodyPr>
          <a:lstStyle/>
          <a:p>
            <a:r>
              <a:rPr lang="en-US" dirty="0"/>
              <a:t>Free association activity image 1 of 6</a:t>
            </a:r>
          </a:p>
        </p:txBody>
      </p:sp>
      <p:pic>
        <p:nvPicPr>
          <p:cNvPr id="3" name="Content Placeholder 2" descr="Pink blossom and buds with green serrated leaves painted in watercolor">
            <a:extLst>
              <a:ext uri="{FF2B5EF4-FFF2-40B4-BE49-F238E27FC236}">
                <a16:creationId xmlns:a16="http://schemas.microsoft.com/office/drawing/2014/main" id="{EDD722EA-0F6A-5052-3375-872D1AF7034C}"/>
              </a:ext>
            </a:extLst>
          </p:cNvPr>
          <p:cNvPicPr>
            <a:picLocks noChangeAspect="1"/>
          </p:cNvPicPr>
          <p:nvPr/>
        </p:nvPicPr>
        <p:blipFill rotWithShape="1">
          <a:blip r:embed="rId4">
            <a:alphaModFix amt="84000"/>
          </a:blip>
          <a:srcRect t="8132" r="-1" b="4947"/>
          <a:stretch/>
        </p:blipFill>
        <p:spPr>
          <a:xfrm rot="86286">
            <a:off x="449514" y="282459"/>
            <a:ext cx="6836474" cy="5541168"/>
          </a:xfrm>
          <a:custGeom>
            <a:avLst/>
            <a:gdLst/>
            <a:ahLst/>
            <a:cxnLst/>
            <a:rect l="l" t="t" r="r" b="b"/>
            <a:pathLst>
              <a:path w="5517787" h="4472333">
                <a:moveTo>
                  <a:pt x="5199334" y="0"/>
                </a:moveTo>
                <a:cubicBezTo>
                  <a:pt x="5209814" y="5031"/>
                  <a:pt x="5211549" y="6498"/>
                  <a:pt x="5218118" y="16022"/>
                </a:cubicBezTo>
                <a:lnTo>
                  <a:pt x="5221430" y="30155"/>
                </a:lnTo>
                <a:cubicBezTo>
                  <a:pt x="5233761" y="196710"/>
                  <a:pt x="5255167" y="487447"/>
                  <a:pt x="5281101" y="840236"/>
                </a:cubicBezTo>
                <a:lnTo>
                  <a:pt x="5282551" y="859969"/>
                </a:lnTo>
                <a:lnTo>
                  <a:pt x="5282562" y="859986"/>
                </a:lnTo>
                <a:lnTo>
                  <a:pt x="5517712" y="4061104"/>
                </a:lnTo>
                <a:cubicBezTo>
                  <a:pt x="5518872" y="4077535"/>
                  <a:pt x="5506545" y="4091821"/>
                  <a:pt x="5490120" y="4093069"/>
                </a:cubicBezTo>
                <a:cubicBezTo>
                  <a:pt x="4625183" y="4161596"/>
                  <a:pt x="1193739" y="4413665"/>
                  <a:pt x="328087" y="4472264"/>
                </a:cubicBezTo>
                <a:cubicBezTo>
                  <a:pt x="311684" y="4473376"/>
                  <a:pt x="297453" y="4461060"/>
                  <a:pt x="296206" y="4444668"/>
                </a:cubicBezTo>
                <a:lnTo>
                  <a:pt x="293235" y="4404230"/>
                </a:lnTo>
                <a:lnTo>
                  <a:pt x="293234" y="4404228"/>
                </a:lnTo>
                <a:lnTo>
                  <a:pt x="94" y="413698"/>
                </a:lnTo>
                <a:cubicBezTo>
                  <a:pt x="-893" y="399508"/>
                  <a:pt x="6013" y="387469"/>
                  <a:pt x="15568" y="386729"/>
                </a:cubicBezTo>
                <a:lnTo>
                  <a:pt x="804553" y="328772"/>
                </a:lnTo>
                <a:lnTo>
                  <a:pt x="829775" y="319650"/>
                </a:lnTo>
                <a:cubicBezTo>
                  <a:pt x="844253" y="318907"/>
                  <a:pt x="847789" y="323174"/>
                  <a:pt x="856796" y="324934"/>
                </a:cubicBezTo>
                <a:lnTo>
                  <a:pt x="1209795" y="299003"/>
                </a:lnTo>
                <a:lnTo>
                  <a:pt x="1256651" y="295561"/>
                </a:lnTo>
                <a:lnTo>
                  <a:pt x="1282256" y="285933"/>
                </a:lnTo>
                <a:cubicBezTo>
                  <a:pt x="1293236" y="291321"/>
                  <a:pt x="1300052" y="278709"/>
                  <a:pt x="1308365" y="275138"/>
                </a:cubicBezTo>
                <a:lnTo>
                  <a:pt x="1333870" y="269436"/>
                </a:lnTo>
                <a:lnTo>
                  <a:pt x="1353677" y="267388"/>
                </a:lnTo>
                <a:lnTo>
                  <a:pt x="1374856" y="271072"/>
                </a:lnTo>
                <a:cubicBezTo>
                  <a:pt x="1380699" y="271151"/>
                  <a:pt x="1381996" y="267795"/>
                  <a:pt x="1388735" y="267872"/>
                </a:cubicBezTo>
                <a:lnTo>
                  <a:pt x="1415290" y="271536"/>
                </a:lnTo>
                <a:lnTo>
                  <a:pt x="1453914" y="273870"/>
                </a:lnTo>
                <a:lnTo>
                  <a:pt x="1480645" y="277419"/>
                </a:lnTo>
                <a:lnTo>
                  <a:pt x="1485845" y="278725"/>
                </a:lnTo>
                <a:lnTo>
                  <a:pt x="1658122" y="266069"/>
                </a:lnTo>
                <a:lnTo>
                  <a:pt x="1670693" y="263259"/>
                </a:lnTo>
                <a:lnTo>
                  <a:pt x="1713706" y="261986"/>
                </a:lnTo>
                <a:lnTo>
                  <a:pt x="1719744" y="258972"/>
                </a:lnTo>
                <a:lnTo>
                  <a:pt x="1761849" y="258450"/>
                </a:lnTo>
                <a:cubicBezTo>
                  <a:pt x="1775704" y="257068"/>
                  <a:pt x="1799799" y="255872"/>
                  <a:pt x="1807616" y="252905"/>
                </a:cubicBezTo>
                <a:lnTo>
                  <a:pt x="1810616" y="246818"/>
                </a:lnTo>
                <a:lnTo>
                  <a:pt x="1820651" y="245565"/>
                </a:lnTo>
                <a:cubicBezTo>
                  <a:pt x="1821421" y="245959"/>
                  <a:pt x="1835914" y="244519"/>
                  <a:pt x="1836516" y="244513"/>
                </a:cubicBezTo>
                <a:lnTo>
                  <a:pt x="1872484" y="248027"/>
                </a:lnTo>
                <a:close/>
              </a:path>
            </a:pathLst>
          </a:custGeom>
        </p:spPr>
      </p:pic>
      <p:sp>
        <p:nvSpPr>
          <p:cNvPr id="43" name="Freeform: Shape 42">
            <a:extLst>
              <a:ext uri="{FF2B5EF4-FFF2-40B4-BE49-F238E27FC236}">
                <a16:creationId xmlns:a16="http://schemas.microsoft.com/office/drawing/2014/main" id="{CEEA22ED-BC21-4C7E-844F-8AB35456E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93557" y="4731440"/>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5">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5" name="Group 44">
            <a:extLst>
              <a:ext uri="{FF2B5EF4-FFF2-40B4-BE49-F238E27FC236}">
                <a16:creationId xmlns:a16="http://schemas.microsoft.com/office/drawing/2014/main" id="{001DBD1F-8E52-43C2-A83A-4800C73D3C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6" name="Group 45">
              <a:extLst>
                <a:ext uri="{FF2B5EF4-FFF2-40B4-BE49-F238E27FC236}">
                  <a16:creationId xmlns:a16="http://schemas.microsoft.com/office/drawing/2014/main" id="{25031631-88BB-4771-A661-4465025C7DE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8" name="Straight Connector 47">
                <a:extLst>
                  <a:ext uri="{FF2B5EF4-FFF2-40B4-BE49-F238E27FC236}">
                    <a16:creationId xmlns:a16="http://schemas.microsoft.com/office/drawing/2014/main" id="{D46EA35F-157C-4C42-AD22-A71CECD018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3A8545A-5ED6-4596-8451-859896FA1FA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Oval 46">
              <a:extLst>
                <a:ext uri="{FF2B5EF4-FFF2-40B4-BE49-F238E27FC236}">
                  <a16:creationId xmlns:a16="http://schemas.microsoft.com/office/drawing/2014/main" id="{9CB5F092-293F-440B-AFCC-4F26EB988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F5DFBEF5-15ED-8009-1420-2466120526A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1943" y="522514"/>
            <a:ext cx="1553935" cy="1540328"/>
          </a:xfrm>
          <a:prstGeom prst="rect">
            <a:avLst/>
          </a:prstGeom>
        </p:spPr>
      </p:pic>
      <p:sp>
        <p:nvSpPr>
          <p:cNvPr id="2" name="TextBox 1">
            <a:extLst>
              <a:ext uri="{FF2B5EF4-FFF2-40B4-BE49-F238E27FC236}">
                <a16:creationId xmlns:a16="http://schemas.microsoft.com/office/drawing/2014/main" id="{06C32654-D81E-3990-7C15-D92E4E95397A}"/>
              </a:ext>
            </a:extLst>
          </p:cNvPr>
          <p:cNvSpPr txBox="1"/>
          <p:nvPr/>
        </p:nvSpPr>
        <p:spPr>
          <a:xfrm>
            <a:off x="1937554" y="6250216"/>
            <a:ext cx="83168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242424"/>
                </a:solidFill>
                <a:latin typeface="Aptos Narrow"/>
              </a:rPr>
              <a:t>Mary Vaux Walcott, (Untitled--Flower Study), ca. 1876, watercolor on paper, Smithsonian American Art Museum, Gift of the artist, 1970.355.806</a:t>
            </a:r>
            <a:endParaRPr lang="en-US" sz="1100" dirty="0">
              <a:latin typeface="Aptos Narrow"/>
            </a:endParaRPr>
          </a:p>
        </p:txBody>
      </p:sp>
      <p:sp>
        <p:nvSpPr>
          <p:cNvPr id="7" name="Rectangle 6">
            <a:extLst>
              <a:ext uri="{FF2B5EF4-FFF2-40B4-BE49-F238E27FC236}">
                <a16:creationId xmlns:a16="http://schemas.microsoft.com/office/drawing/2014/main" id="{98FC2BB6-FB39-4801-460F-E3709CC42F8A}"/>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7204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84" name="Group 83">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86" name="Straight Connector 85">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5" name="Oval 84">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89" name="Rectangle 88">
            <a:extLst>
              <a:ext uri="{FF2B5EF4-FFF2-40B4-BE49-F238E27FC236}">
                <a16:creationId xmlns:a16="http://schemas.microsoft.com/office/drawing/2014/main" id="{450FBA5D-3C8A-4C32-B7D0-B45D4B660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024C0170-3916-4625-8190-2E3BF113A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103" y="487315"/>
            <a:ext cx="10912569" cy="5791049"/>
          </a:xfrm>
          <a:prstGeom prst="rect">
            <a:avLst/>
          </a:prstGeom>
          <a:solidFill>
            <a:schemeClr val="tx1"/>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23CE7398-691E-4D63-BCA9-06B1A5F664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910" y="568496"/>
            <a:ext cx="10664180" cy="5643595"/>
          </a:xfrm>
          <a:custGeom>
            <a:avLst/>
            <a:gdLst>
              <a:gd name="connsiteX0" fmla="*/ 7523612 w 10307628"/>
              <a:gd name="connsiteY0" fmla="*/ 0 h 5643595"/>
              <a:gd name="connsiteX1" fmla="*/ 7564336 w 10307628"/>
              <a:gd name="connsiteY1" fmla="*/ 814 h 5643595"/>
              <a:gd name="connsiteX2" fmla="*/ 7617236 w 10307628"/>
              <a:gd name="connsiteY2" fmla="*/ 6056 h 5643595"/>
              <a:gd name="connsiteX3" fmla="*/ 7672131 w 10307628"/>
              <a:gd name="connsiteY3" fmla="*/ 18215 h 5643595"/>
              <a:gd name="connsiteX4" fmla="*/ 7725823 w 10307628"/>
              <a:gd name="connsiteY4" fmla="*/ 28825 h 5643595"/>
              <a:gd name="connsiteX5" fmla="*/ 7821953 w 10307628"/>
              <a:gd name="connsiteY5" fmla="*/ 28825 h 5643595"/>
              <a:gd name="connsiteX6" fmla="*/ 8546161 w 10307628"/>
              <a:gd name="connsiteY6" fmla="*/ 28825 h 5643595"/>
              <a:gd name="connsiteX7" fmla="*/ 8600506 w 10307628"/>
              <a:gd name="connsiteY7" fmla="*/ 18870 h 5643595"/>
              <a:gd name="connsiteX8" fmla="*/ 8653340 w 10307628"/>
              <a:gd name="connsiteY8" fmla="*/ 28825 h 5643595"/>
              <a:gd name="connsiteX9" fmla="*/ 10272011 w 10307628"/>
              <a:gd name="connsiteY9" fmla="*/ 28825 h 5643595"/>
              <a:gd name="connsiteX10" fmla="*/ 10307628 w 10307628"/>
              <a:gd name="connsiteY10" fmla="*/ 64204 h 5643595"/>
              <a:gd name="connsiteX11" fmla="*/ 10307628 w 10307628"/>
              <a:gd name="connsiteY11" fmla="*/ 2653338 h 5643595"/>
              <a:gd name="connsiteX12" fmla="*/ 10307628 w 10307628"/>
              <a:gd name="connsiteY12" fmla="*/ 2970007 h 5643595"/>
              <a:gd name="connsiteX13" fmla="*/ 10307628 w 10307628"/>
              <a:gd name="connsiteY13" fmla="*/ 5559141 h 5643595"/>
              <a:gd name="connsiteX14" fmla="*/ 10272011 w 10307628"/>
              <a:gd name="connsiteY14" fmla="*/ 5594621 h 5643595"/>
              <a:gd name="connsiteX15" fmla="*/ 6443177 w 10307628"/>
              <a:gd name="connsiteY15" fmla="*/ 5594621 h 5643595"/>
              <a:gd name="connsiteX16" fmla="*/ 4119673 w 10307628"/>
              <a:gd name="connsiteY16" fmla="*/ 5594621 h 5643595"/>
              <a:gd name="connsiteX17" fmla="*/ 4118280 w 10307628"/>
              <a:gd name="connsiteY17" fmla="*/ 5594853 h 5643595"/>
              <a:gd name="connsiteX18" fmla="*/ 3917240 w 10307628"/>
              <a:gd name="connsiteY18" fmla="*/ 5594778 h 5643595"/>
              <a:gd name="connsiteX19" fmla="*/ 3884156 w 10307628"/>
              <a:gd name="connsiteY19" fmla="*/ 5594621 h 5643595"/>
              <a:gd name="connsiteX20" fmla="*/ 3470148 w 10307628"/>
              <a:gd name="connsiteY20" fmla="*/ 5594621 h 5643595"/>
              <a:gd name="connsiteX21" fmla="*/ 2841591 w 10307628"/>
              <a:gd name="connsiteY21" fmla="*/ 5594621 h 5643595"/>
              <a:gd name="connsiteX22" fmla="*/ 2114476 w 10307628"/>
              <a:gd name="connsiteY22" fmla="*/ 5594621 h 5643595"/>
              <a:gd name="connsiteX23" fmla="*/ 2097071 w 10307628"/>
              <a:gd name="connsiteY23" fmla="*/ 5596192 h 5643595"/>
              <a:gd name="connsiteX24" fmla="*/ 2029282 w 10307628"/>
              <a:gd name="connsiteY24" fmla="*/ 5605909 h 5643595"/>
              <a:gd name="connsiteX25" fmla="*/ 2014804 w 10307628"/>
              <a:gd name="connsiteY25" fmla="*/ 5611360 h 5643595"/>
              <a:gd name="connsiteX26" fmla="*/ 1997908 w 10307628"/>
              <a:gd name="connsiteY26" fmla="*/ 5606704 h 5643595"/>
              <a:gd name="connsiteX27" fmla="*/ 1992883 w 10307628"/>
              <a:gd name="connsiteY27" fmla="*/ 5602137 h 5643595"/>
              <a:gd name="connsiteX28" fmla="*/ 1938960 w 10307628"/>
              <a:gd name="connsiteY28" fmla="*/ 5611206 h 5643595"/>
              <a:gd name="connsiteX29" fmla="*/ 1932440 w 10307628"/>
              <a:gd name="connsiteY29" fmla="*/ 5611460 h 5643595"/>
              <a:gd name="connsiteX30" fmla="*/ 1887491 w 10307628"/>
              <a:gd name="connsiteY30" fmla="*/ 5610177 h 5643595"/>
              <a:gd name="connsiteX31" fmla="*/ 1820635 w 10307628"/>
              <a:gd name="connsiteY31" fmla="*/ 5603551 h 5643595"/>
              <a:gd name="connsiteX32" fmla="*/ 1799173 w 10307628"/>
              <a:gd name="connsiteY32" fmla="*/ 5594621 h 5643595"/>
              <a:gd name="connsiteX33" fmla="*/ 1548815 w 10307628"/>
              <a:gd name="connsiteY33" fmla="*/ 5594621 h 5643595"/>
              <a:gd name="connsiteX34" fmla="*/ 1541980 w 10307628"/>
              <a:gd name="connsiteY34" fmla="*/ 5596003 h 5643595"/>
              <a:gd name="connsiteX35" fmla="*/ 1537680 w 10307628"/>
              <a:gd name="connsiteY35" fmla="*/ 5605733 h 5643595"/>
              <a:gd name="connsiteX36" fmla="*/ 1514498 w 10307628"/>
              <a:gd name="connsiteY36" fmla="*/ 5602486 h 5643595"/>
              <a:gd name="connsiteX37" fmla="*/ 1510445 w 10307628"/>
              <a:gd name="connsiteY37" fmla="*/ 5601724 h 5643595"/>
              <a:gd name="connsiteX38" fmla="*/ 1495380 w 10307628"/>
              <a:gd name="connsiteY38" fmla="*/ 5603076 h 5643595"/>
              <a:gd name="connsiteX39" fmla="*/ 1489703 w 10307628"/>
              <a:gd name="connsiteY39" fmla="*/ 5597953 h 5643595"/>
              <a:gd name="connsiteX40" fmla="*/ 1438669 w 10307628"/>
              <a:gd name="connsiteY40" fmla="*/ 5600070 h 5643595"/>
              <a:gd name="connsiteX41" fmla="*/ 1341411 w 10307628"/>
              <a:gd name="connsiteY41" fmla="*/ 5613769 h 5643595"/>
              <a:gd name="connsiteX42" fmla="*/ 1326425 w 10307628"/>
              <a:gd name="connsiteY42" fmla="*/ 5619375 h 5643595"/>
              <a:gd name="connsiteX43" fmla="*/ 1227256 w 10307628"/>
              <a:gd name="connsiteY43" fmla="*/ 5628327 h 5643595"/>
              <a:gd name="connsiteX44" fmla="*/ 1159467 w 10307628"/>
              <a:gd name="connsiteY44" fmla="*/ 5638044 h 5643595"/>
              <a:gd name="connsiteX45" fmla="*/ 1144990 w 10307628"/>
              <a:gd name="connsiteY45" fmla="*/ 5643495 h 5643595"/>
              <a:gd name="connsiteX46" fmla="*/ 1128094 w 10307628"/>
              <a:gd name="connsiteY46" fmla="*/ 5638839 h 5643595"/>
              <a:gd name="connsiteX47" fmla="*/ 1123068 w 10307628"/>
              <a:gd name="connsiteY47" fmla="*/ 5634272 h 5643595"/>
              <a:gd name="connsiteX48" fmla="*/ 1069146 w 10307628"/>
              <a:gd name="connsiteY48" fmla="*/ 5643341 h 5643595"/>
              <a:gd name="connsiteX49" fmla="*/ 1062626 w 10307628"/>
              <a:gd name="connsiteY49" fmla="*/ 5643595 h 5643595"/>
              <a:gd name="connsiteX50" fmla="*/ 1017678 w 10307628"/>
              <a:gd name="connsiteY50" fmla="*/ 5642312 h 5643595"/>
              <a:gd name="connsiteX51" fmla="*/ 950822 w 10307628"/>
              <a:gd name="connsiteY51" fmla="*/ 5635687 h 5643595"/>
              <a:gd name="connsiteX52" fmla="*/ 881443 w 10307628"/>
              <a:gd name="connsiteY52" fmla="*/ 5620321 h 5643595"/>
              <a:gd name="connsiteX53" fmla="*/ 841388 w 10307628"/>
              <a:gd name="connsiteY53" fmla="*/ 5614082 h 5643595"/>
              <a:gd name="connsiteX54" fmla="*/ 813523 w 10307628"/>
              <a:gd name="connsiteY54" fmla="*/ 5606907 h 5643595"/>
              <a:gd name="connsiteX55" fmla="*/ 735712 w 10307628"/>
              <a:gd name="connsiteY55" fmla="*/ 5602820 h 5643595"/>
              <a:gd name="connsiteX56" fmla="*/ 603858 w 10307628"/>
              <a:gd name="connsiteY56" fmla="*/ 5601972 h 5643595"/>
              <a:gd name="connsiteX57" fmla="*/ 571767 w 10307628"/>
              <a:gd name="connsiteY57" fmla="*/ 5598288 h 5643595"/>
              <a:gd name="connsiteX58" fmla="*/ 558333 w 10307628"/>
              <a:gd name="connsiteY58" fmla="*/ 5594621 h 5643595"/>
              <a:gd name="connsiteX59" fmla="*/ 33335 w 10307628"/>
              <a:gd name="connsiteY59" fmla="*/ 5594621 h 5643595"/>
              <a:gd name="connsiteX60" fmla="*/ 33335 w 10307628"/>
              <a:gd name="connsiteY60" fmla="*/ 5592586 h 5643595"/>
              <a:gd name="connsiteX61" fmla="*/ 9849 w 10307628"/>
              <a:gd name="connsiteY61" fmla="*/ 5582821 h 5643595"/>
              <a:gd name="connsiteX62" fmla="*/ 0 w 10307628"/>
              <a:gd name="connsiteY62" fmla="*/ 5559138 h 5643595"/>
              <a:gd name="connsiteX63" fmla="*/ 0 w 10307628"/>
              <a:gd name="connsiteY63" fmla="*/ 2822796 h 5643595"/>
              <a:gd name="connsiteX64" fmla="*/ 4140 w 10307628"/>
              <a:gd name="connsiteY64" fmla="*/ 2814726 h 5643595"/>
              <a:gd name="connsiteX65" fmla="*/ 37 w 10307628"/>
              <a:gd name="connsiteY65" fmla="*/ 2804856 h 5643595"/>
              <a:gd name="connsiteX66" fmla="*/ 37 w 10307628"/>
              <a:gd name="connsiteY66" fmla="*/ 58894 h 5643595"/>
              <a:gd name="connsiteX67" fmla="*/ 9918 w 10307628"/>
              <a:gd name="connsiteY67" fmla="*/ 35273 h 5643595"/>
              <a:gd name="connsiteX68" fmla="*/ 33335 w 10307628"/>
              <a:gd name="connsiteY68" fmla="*/ 25556 h 5643595"/>
              <a:gd name="connsiteX69" fmla="*/ 33335 w 10307628"/>
              <a:gd name="connsiteY69" fmla="*/ 20985 h 5643595"/>
              <a:gd name="connsiteX70" fmla="*/ 6462044 w 10307628"/>
              <a:gd name="connsiteY70" fmla="*/ 25681 h 5643595"/>
              <a:gd name="connsiteX71" fmla="*/ 6534914 w 10307628"/>
              <a:gd name="connsiteY71" fmla="*/ 17249 h 5643595"/>
              <a:gd name="connsiteX72" fmla="*/ 6567445 w 10307628"/>
              <a:gd name="connsiteY72" fmla="*/ 17095 h 5643595"/>
              <a:gd name="connsiteX73" fmla="*/ 6588109 w 10307628"/>
              <a:gd name="connsiteY73" fmla="*/ 17800 h 5643595"/>
              <a:gd name="connsiteX74" fmla="*/ 6595145 w 10307628"/>
              <a:gd name="connsiteY74" fmla="*/ 25835 h 5643595"/>
              <a:gd name="connsiteX75" fmla="*/ 6689366 w 10307628"/>
              <a:gd name="connsiteY75" fmla="*/ 28825 h 5643595"/>
              <a:gd name="connsiteX76" fmla="*/ 6775363 w 10307628"/>
              <a:gd name="connsiteY76" fmla="*/ 25305 h 5643595"/>
              <a:gd name="connsiteX77" fmla="*/ 6788137 w 10307628"/>
              <a:gd name="connsiteY77" fmla="*/ 28825 h 5643595"/>
              <a:gd name="connsiteX78" fmla="*/ 6876098 w 10307628"/>
              <a:gd name="connsiteY78" fmla="*/ 26241 h 5643595"/>
              <a:gd name="connsiteX79" fmla="*/ 6902171 w 10307628"/>
              <a:gd name="connsiteY79" fmla="*/ 28825 h 5643595"/>
              <a:gd name="connsiteX80" fmla="*/ 7255611 w 10307628"/>
              <a:gd name="connsiteY80" fmla="*/ 28825 h 5643595"/>
              <a:gd name="connsiteX81" fmla="*/ 7266027 w 10307628"/>
              <a:gd name="connsiteY81" fmla="*/ 26513 h 5643595"/>
              <a:gd name="connsiteX82" fmla="*/ 7320041 w 10307628"/>
              <a:gd name="connsiteY82" fmla="*/ 18963 h 5643595"/>
              <a:gd name="connsiteX83" fmla="*/ 7398508 w 10307628"/>
              <a:gd name="connsiteY83" fmla="*/ 11880 h 5643595"/>
              <a:gd name="connsiteX84" fmla="*/ 7452146 w 10307628"/>
              <a:gd name="connsiteY84" fmla="*/ 4191 h 5643595"/>
              <a:gd name="connsiteX85" fmla="*/ 7480946 w 10307628"/>
              <a:gd name="connsiteY85" fmla="*/ 7176 h 564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0307628" h="5643595">
                <a:moveTo>
                  <a:pt x="7523612" y="0"/>
                </a:moveTo>
                <a:lnTo>
                  <a:pt x="7564336" y="814"/>
                </a:lnTo>
                <a:lnTo>
                  <a:pt x="7617236" y="6056"/>
                </a:lnTo>
                <a:cubicBezTo>
                  <a:pt x="7634734" y="10110"/>
                  <a:pt x="7650532" y="26698"/>
                  <a:pt x="7672131" y="18215"/>
                </a:cubicBezTo>
                <a:lnTo>
                  <a:pt x="7725823" y="28825"/>
                </a:lnTo>
                <a:lnTo>
                  <a:pt x="7821953" y="28825"/>
                </a:lnTo>
                <a:lnTo>
                  <a:pt x="8546161" y="28825"/>
                </a:lnTo>
                <a:cubicBezTo>
                  <a:pt x="8564276" y="25507"/>
                  <a:pt x="8570853" y="19308"/>
                  <a:pt x="8600506" y="18870"/>
                </a:cubicBezTo>
                <a:lnTo>
                  <a:pt x="8653340" y="28825"/>
                </a:lnTo>
                <a:lnTo>
                  <a:pt x="10272011" y="28825"/>
                </a:lnTo>
                <a:cubicBezTo>
                  <a:pt x="10291620" y="28876"/>
                  <a:pt x="10307516" y="44670"/>
                  <a:pt x="10307628" y="64204"/>
                </a:cubicBezTo>
                <a:lnTo>
                  <a:pt x="10307628" y="2653338"/>
                </a:lnTo>
                <a:lnTo>
                  <a:pt x="10307628" y="2970007"/>
                </a:lnTo>
                <a:lnTo>
                  <a:pt x="10307628" y="5559141"/>
                </a:lnTo>
                <a:cubicBezTo>
                  <a:pt x="10307578" y="5578714"/>
                  <a:pt x="10291661" y="5594566"/>
                  <a:pt x="10272011" y="5594621"/>
                </a:cubicBezTo>
                <a:lnTo>
                  <a:pt x="6443177" y="5594621"/>
                </a:lnTo>
                <a:lnTo>
                  <a:pt x="4119673" y="5594621"/>
                </a:lnTo>
                <a:lnTo>
                  <a:pt x="4118280" y="5594853"/>
                </a:lnTo>
                <a:cubicBezTo>
                  <a:pt x="4063035" y="5600785"/>
                  <a:pt x="3909904" y="5601986"/>
                  <a:pt x="3917240" y="5594778"/>
                </a:cubicBezTo>
                <a:lnTo>
                  <a:pt x="3884156" y="5594621"/>
                </a:lnTo>
                <a:lnTo>
                  <a:pt x="3470148" y="5594621"/>
                </a:lnTo>
                <a:lnTo>
                  <a:pt x="2841591" y="5594621"/>
                </a:lnTo>
                <a:lnTo>
                  <a:pt x="2114476" y="5594621"/>
                </a:lnTo>
                <a:lnTo>
                  <a:pt x="2097071" y="5596192"/>
                </a:lnTo>
                <a:lnTo>
                  <a:pt x="2029282" y="5605909"/>
                </a:lnTo>
                <a:lnTo>
                  <a:pt x="2014804" y="5611360"/>
                </a:lnTo>
                <a:lnTo>
                  <a:pt x="1997908" y="5606704"/>
                </a:lnTo>
                <a:cubicBezTo>
                  <a:pt x="1995831" y="5605333"/>
                  <a:pt x="1994139" y="5603792"/>
                  <a:pt x="1992883" y="5602137"/>
                </a:cubicBezTo>
                <a:lnTo>
                  <a:pt x="1938960" y="5611206"/>
                </a:lnTo>
                <a:lnTo>
                  <a:pt x="1932440" y="5611460"/>
                </a:lnTo>
                <a:lnTo>
                  <a:pt x="1887491" y="5610177"/>
                </a:lnTo>
                <a:lnTo>
                  <a:pt x="1820635" y="5603551"/>
                </a:lnTo>
                <a:lnTo>
                  <a:pt x="1799173" y="5594621"/>
                </a:lnTo>
                <a:lnTo>
                  <a:pt x="1548815" y="5594621"/>
                </a:lnTo>
                <a:lnTo>
                  <a:pt x="1541980" y="5596003"/>
                </a:lnTo>
                <a:cubicBezTo>
                  <a:pt x="1538646" y="5597868"/>
                  <a:pt x="1536859" y="5600896"/>
                  <a:pt x="1537680" y="5605733"/>
                </a:cubicBezTo>
                <a:cubicBezTo>
                  <a:pt x="1529903" y="5605249"/>
                  <a:pt x="1522231" y="5603967"/>
                  <a:pt x="1514498" y="5602486"/>
                </a:cubicBezTo>
                <a:lnTo>
                  <a:pt x="1510445" y="5601724"/>
                </a:lnTo>
                <a:lnTo>
                  <a:pt x="1495380" y="5603076"/>
                </a:lnTo>
                <a:lnTo>
                  <a:pt x="1489703" y="5597953"/>
                </a:lnTo>
                <a:lnTo>
                  <a:pt x="1438669" y="5600070"/>
                </a:lnTo>
                <a:cubicBezTo>
                  <a:pt x="1416864" y="5613995"/>
                  <a:pt x="1375615" y="5607614"/>
                  <a:pt x="1341411" y="5613769"/>
                </a:cubicBezTo>
                <a:lnTo>
                  <a:pt x="1326425" y="5619375"/>
                </a:lnTo>
                <a:lnTo>
                  <a:pt x="1227256" y="5628327"/>
                </a:lnTo>
                <a:lnTo>
                  <a:pt x="1159467" y="5638044"/>
                </a:lnTo>
                <a:lnTo>
                  <a:pt x="1144990" y="5643495"/>
                </a:lnTo>
                <a:lnTo>
                  <a:pt x="1128094" y="5638839"/>
                </a:lnTo>
                <a:cubicBezTo>
                  <a:pt x="1126017" y="5637468"/>
                  <a:pt x="1124325" y="5635928"/>
                  <a:pt x="1123068" y="5634272"/>
                </a:cubicBezTo>
                <a:lnTo>
                  <a:pt x="1069146" y="5643341"/>
                </a:lnTo>
                <a:lnTo>
                  <a:pt x="1062626" y="5643595"/>
                </a:lnTo>
                <a:lnTo>
                  <a:pt x="1017678" y="5642312"/>
                </a:lnTo>
                <a:lnTo>
                  <a:pt x="950822" y="5635687"/>
                </a:lnTo>
                <a:cubicBezTo>
                  <a:pt x="928707" y="5630564"/>
                  <a:pt x="908740" y="5609600"/>
                  <a:pt x="881443" y="5620321"/>
                </a:cubicBezTo>
                <a:cubicBezTo>
                  <a:pt x="887490" y="5608452"/>
                  <a:pt x="849018" y="5624096"/>
                  <a:pt x="841388" y="5614082"/>
                </a:cubicBezTo>
                <a:cubicBezTo>
                  <a:pt x="836905" y="5605753"/>
                  <a:pt x="824190" y="5608558"/>
                  <a:pt x="813523" y="5606907"/>
                </a:cubicBezTo>
                <a:cubicBezTo>
                  <a:pt x="804209" y="5599147"/>
                  <a:pt x="752612" y="5598835"/>
                  <a:pt x="735712" y="5602820"/>
                </a:cubicBezTo>
                <a:cubicBezTo>
                  <a:pt x="689434" y="5619272"/>
                  <a:pt x="641095" y="5589736"/>
                  <a:pt x="603858" y="5601972"/>
                </a:cubicBezTo>
                <a:cubicBezTo>
                  <a:pt x="588872" y="5601233"/>
                  <a:pt x="578969" y="5599815"/>
                  <a:pt x="571767" y="5598288"/>
                </a:cubicBezTo>
                <a:lnTo>
                  <a:pt x="558333" y="5594621"/>
                </a:lnTo>
                <a:lnTo>
                  <a:pt x="33335" y="5594621"/>
                </a:lnTo>
                <a:lnTo>
                  <a:pt x="33335" y="5592586"/>
                </a:lnTo>
                <a:lnTo>
                  <a:pt x="9849" y="5582821"/>
                </a:lnTo>
                <a:cubicBezTo>
                  <a:pt x="3785" y="5576757"/>
                  <a:pt x="27" y="5568387"/>
                  <a:pt x="0" y="5559138"/>
                </a:cubicBezTo>
                <a:lnTo>
                  <a:pt x="0" y="2822796"/>
                </a:lnTo>
                <a:lnTo>
                  <a:pt x="4140" y="2814726"/>
                </a:lnTo>
                <a:lnTo>
                  <a:pt x="37" y="2804856"/>
                </a:lnTo>
                <a:lnTo>
                  <a:pt x="37" y="58894"/>
                </a:lnTo>
                <a:cubicBezTo>
                  <a:pt x="90" y="49664"/>
                  <a:pt x="3857" y="41318"/>
                  <a:pt x="9918" y="35273"/>
                </a:cubicBezTo>
                <a:lnTo>
                  <a:pt x="33335" y="25556"/>
                </a:lnTo>
                <a:lnTo>
                  <a:pt x="33335" y="20985"/>
                </a:lnTo>
                <a:lnTo>
                  <a:pt x="6462044" y="25681"/>
                </a:lnTo>
                <a:lnTo>
                  <a:pt x="6534914" y="17249"/>
                </a:lnTo>
                <a:cubicBezTo>
                  <a:pt x="6536143" y="17197"/>
                  <a:pt x="6565934" y="17710"/>
                  <a:pt x="6567445" y="17095"/>
                </a:cubicBezTo>
                <a:lnTo>
                  <a:pt x="6588109" y="17800"/>
                </a:lnTo>
                <a:lnTo>
                  <a:pt x="6595145" y="25835"/>
                </a:lnTo>
                <a:cubicBezTo>
                  <a:pt x="6611540" y="29113"/>
                  <a:pt x="6660888" y="28327"/>
                  <a:pt x="6689366" y="28825"/>
                </a:cubicBezTo>
                <a:lnTo>
                  <a:pt x="6775363" y="25305"/>
                </a:lnTo>
                <a:lnTo>
                  <a:pt x="6788137" y="28825"/>
                </a:lnTo>
                <a:lnTo>
                  <a:pt x="6876098" y="26241"/>
                </a:lnTo>
                <a:lnTo>
                  <a:pt x="6902171" y="28825"/>
                </a:lnTo>
                <a:lnTo>
                  <a:pt x="7255611" y="28825"/>
                </a:lnTo>
                <a:lnTo>
                  <a:pt x="7266027" y="26513"/>
                </a:lnTo>
                <a:lnTo>
                  <a:pt x="7320041" y="18963"/>
                </a:lnTo>
                <a:lnTo>
                  <a:pt x="7398508" y="11880"/>
                </a:lnTo>
                <a:lnTo>
                  <a:pt x="7452146" y="4191"/>
                </a:lnTo>
                <a:cubicBezTo>
                  <a:pt x="7465885" y="3407"/>
                  <a:pt x="7469035" y="7874"/>
                  <a:pt x="7480946" y="7176"/>
                </a:cubicBezTo>
                <a:close/>
              </a:path>
            </a:pathLst>
          </a:custGeom>
          <a:blipFill>
            <a:blip r:embed="rId3"/>
            <a:tile tx="0" ty="0" sx="100000" sy="100000" flip="none" algn="tl"/>
          </a:blipFill>
          <a:ln w="9525" cap="flat">
            <a:noFill/>
            <a:prstDash val="solid"/>
            <a:miter/>
          </a:ln>
        </p:spPr>
        <p:txBody>
          <a:bodyPr rtlCol="0" anchor="ctr"/>
          <a:lstStyle/>
          <a:p>
            <a:endParaRPr lang="en-US"/>
          </a:p>
        </p:txBody>
      </p:sp>
      <p:sp>
        <p:nvSpPr>
          <p:cNvPr id="3" name="Title 3">
            <a:extLst>
              <a:ext uri="{FF2B5EF4-FFF2-40B4-BE49-F238E27FC236}">
                <a16:creationId xmlns:a16="http://schemas.microsoft.com/office/drawing/2014/main" id="{EDC58F21-5E63-2962-5ECA-68BAACE0D0AA}"/>
              </a:ext>
            </a:extLst>
          </p:cNvPr>
          <p:cNvSpPr>
            <a:spLocks noGrp="1"/>
          </p:cNvSpPr>
          <p:nvPr>
            <p:ph type="title"/>
          </p:nvPr>
        </p:nvSpPr>
        <p:spPr>
          <a:xfrm>
            <a:off x="1219200" y="-1577975"/>
            <a:ext cx="9493249" cy="1577975"/>
          </a:xfrm>
        </p:spPr>
        <p:txBody>
          <a:bodyPr vert="horz" lIns="91440" tIns="45720" rIns="91440" bIns="45720" rtlCol="0" anchor="b">
            <a:normAutofit/>
          </a:bodyPr>
          <a:lstStyle/>
          <a:p>
            <a:r>
              <a:rPr lang="en-US" dirty="0"/>
              <a:t>Free association activity image 2 of 6</a:t>
            </a:r>
          </a:p>
        </p:txBody>
      </p:sp>
      <p:pic>
        <p:nvPicPr>
          <p:cNvPr id="5" name="Picture 4" descr="A silver and black turntable photographed against a white background">
            <a:extLst>
              <a:ext uri="{FF2B5EF4-FFF2-40B4-BE49-F238E27FC236}">
                <a16:creationId xmlns:a16="http://schemas.microsoft.com/office/drawing/2014/main" id="{0D1267CC-FD42-19E8-5319-60BA5F1EB716}"/>
              </a:ext>
            </a:extLst>
          </p:cNvPr>
          <p:cNvPicPr>
            <a:picLocks noChangeAspect="1"/>
          </p:cNvPicPr>
          <p:nvPr/>
        </p:nvPicPr>
        <p:blipFill rotWithShape="1">
          <a:blip r:embed="rId4">
            <a:alphaModFix amt="85000"/>
          </a:blip>
          <a:srcRect t="17892" r="-2" b="11545"/>
          <a:stretch/>
        </p:blipFill>
        <p:spPr>
          <a:xfrm>
            <a:off x="763910" y="568496"/>
            <a:ext cx="10664180" cy="5643595"/>
          </a:xfrm>
          <a:custGeom>
            <a:avLst/>
            <a:gdLst/>
            <a:ahLst/>
            <a:cxnLst/>
            <a:rect l="l" t="t" r="r" b="b"/>
            <a:pathLst>
              <a:path w="10664180" h="5643595">
                <a:moveTo>
                  <a:pt x="7783862" y="0"/>
                </a:moveTo>
                <a:lnTo>
                  <a:pt x="7825995" y="814"/>
                </a:lnTo>
                <a:lnTo>
                  <a:pt x="7880725" y="6056"/>
                </a:lnTo>
                <a:cubicBezTo>
                  <a:pt x="7898827" y="10110"/>
                  <a:pt x="7915172" y="26698"/>
                  <a:pt x="7937519" y="18215"/>
                </a:cubicBezTo>
                <a:lnTo>
                  <a:pt x="7993067" y="28825"/>
                </a:lnTo>
                <a:lnTo>
                  <a:pt x="8092523" y="28825"/>
                </a:lnTo>
                <a:lnTo>
                  <a:pt x="8841782" y="28825"/>
                </a:lnTo>
                <a:cubicBezTo>
                  <a:pt x="8860524" y="25507"/>
                  <a:pt x="8867328" y="19308"/>
                  <a:pt x="8898007" y="18870"/>
                </a:cubicBezTo>
                <a:lnTo>
                  <a:pt x="8952668" y="28825"/>
                </a:lnTo>
                <a:lnTo>
                  <a:pt x="10627331" y="28825"/>
                </a:lnTo>
                <a:cubicBezTo>
                  <a:pt x="10647618" y="28876"/>
                  <a:pt x="10664064" y="44670"/>
                  <a:pt x="10664180" y="64204"/>
                </a:cubicBezTo>
                <a:lnTo>
                  <a:pt x="10664180" y="2653338"/>
                </a:lnTo>
                <a:lnTo>
                  <a:pt x="10664180" y="2970007"/>
                </a:lnTo>
                <a:lnTo>
                  <a:pt x="10664180" y="5559141"/>
                </a:lnTo>
                <a:cubicBezTo>
                  <a:pt x="10664128" y="5578714"/>
                  <a:pt x="10647661" y="5594566"/>
                  <a:pt x="10627331" y="5594621"/>
                </a:cubicBezTo>
                <a:lnTo>
                  <a:pt x="6666054" y="5594621"/>
                </a:lnTo>
                <a:lnTo>
                  <a:pt x="4262178" y="5594621"/>
                </a:lnTo>
                <a:lnTo>
                  <a:pt x="4260736" y="5594853"/>
                </a:lnTo>
                <a:cubicBezTo>
                  <a:pt x="4203580" y="5600785"/>
                  <a:pt x="4045152" y="5601986"/>
                  <a:pt x="4052742" y="5594778"/>
                </a:cubicBezTo>
                <a:lnTo>
                  <a:pt x="4018513" y="5594621"/>
                </a:lnTo>
                <a:lnTo>
                  <a:pt x="3590184" y="5594621"/>
                </a:lnTo>
                <a:lnTo>
                  <a:pt x="2939885" y="5594621"/>
                </a:lnTo>
                <a:lnTo>
                  <a:pt x="2187618" y="5594621"/>
                </a:lnTo>
                <a:lnTo>
                  <a:pt x="2169611" y="5596192"/>
                </a:lnTo>
                <a:lnTo>
                  <a:pt x="2099477" y="5605909"/>
                </a:lnTo>
                <a:lnTo>
                  <a:pt x="2084498" y="5611360"/>
                </a:lnTo>
                <a:lnTo>
                  <a:pt x="2067018" y="5606704"/>
                </a:lnTo>
                <a:cubicBezTo>
                  <a:pt x="2064869" y="5605333"/>
                  <a:pt x="2063119" y="5603792"/>
                  <a:pt x="2061819" y="5602137"/>
                </a:cubicBezTo>
                <a:lnTo>
                  <a:pt x="2006031" y="5611206"/>
                </a:lnTo>
                <a:lnTo>
                  <a:pt x="1999286" y="5611460"/>
                </a:lnTo>
                <a:lnTo>
                  <a:pt x="1952782" y="5610177"/>
                </a:lnTo>
                <a:lnTo>
                  <a:pt x="1883613" y="5603551"/>
                </a:lnTo>
                <a:lnTo>
                  <a:pt x="1861409" y="5594621"/>
                </a:lnTo>
                <a:lnTo>
                  <a:pt x="1602390" y="5594621"/>
                </a:lnTo>
                <a:lnTo>
                  <a:pt x="1595319" y="5596003"/>
                </a:lnTo>
                <a:cubicBezTo>
                  <a:pt x="1591870" y="5597868"/>
                  <a:pt x="1590021" y="5600896"/>
                  <a:pt x="1590870" y="5605733"/>
                </a:cubicBezTo>
                <a:cubicBezTo>
                  <a:pt x="1582824" y="5605249"/>
                  <a:pt x="1574887" y="5603967"/>
                  <a:pt x="1566886" y="5602486"/>
                </a:cubicBezTo>
                <a:lnTo>
                  <a:pt x="1562693" y="5601724"/>
                </a:lnTo>
                <a:lnTo>
                  <a:pt x="1547107" y="5603076"/>
                </a:lnTo>
                <a:lnTo>
                  <a:pt x="1541234" y="5597953"/>
                </a:lnTo>
                <a:lnTo>
                  <a:pt x="1488434" y="5600070"/>
                </a:lnTo>
                <a:cubicBezTo>
                  <a:pt x="1465875" y="5613995"/>
                  <a:pt x="1423199" y="5607614"/>
                  <a:pt x="1387812" y="5613769"/>
                </a:cubicBezTo>
                <a:lnTo>
                  <a:pt x="1372308" y="5619375"/>
                </a:lnTo>
                <a:lnTo>
                  <a:pt x="1269708" y="5628327"/>
                </a:lnTo>
                <a:lnTo>
                  <a:pt x="1199575" y="5638044"/>
                </a:lnTo>
                <a:lnTo>
                  <a:pt x="1184597" y="5643495"/>
                </a:lnTo>
                <a:lnTo>
                  <a:pt x="1167116" y="5638839"/>
                </a:lnTo>
                <a:cubicBezTo>
                  <a:pt x="1164967" y="5637468"/>
                  <a:pt x="1163217" y="5635928"/>
                  <a:pt x="1161916" y="5634272"/>
                </a:cubicBezTo>
                <a:lnTo>
                  <a:pt x="1106129" y="5643341"/>
                </a:lnTo>
                <a:lnTo>
                  <a:pt x="1099384" y="5643595"/>
                </a:lnTo>
                <a:lnTo>
                  <a:pt x="1052881" y="5642312"/>
                </a:lnTo>
                <a:lnTo>
                  <a:pt x="983712" y="5635687"/>
                </a:lnTo>
                <a:cubicBezTo>
                  <a:pt x="960832" y="5630564"/>
                  <a:pt x="940175" y="5609600"/>
                  <a:pt x="911933" y="5620321"/>
                </a:cubicBezTo>
                <a:cubicBezTo>
                  <a:pt x="918189" y="5608452"/>
                  <a:pt x="878387" y="5624096"/>
                  <a:pt x="870493" y="5614082"/>
                </a:cubicBezTo>
                <a:cubicBezTo>
                  <a:pt x="865855" y="5605753"/>
                  <a:pt x="852700" y="5608558"/>
                  <a:pt x="841664" y="5606907"/>
                </a:cubicBezTo>
                <a:cubicBezTo>
                  <a:pt x="832028" y="5599147"/>
                  <a:pt x="778646" y="5598835"/>
                  <a:pt x="761161" y="5602820"/>
                </a:cubicBezTo>
                <a:cubicBezTo>
                  <a:pt x="713282" y="5619272"/>
                  <a:pt x="663271" y="5589736"/>
                  <a:pt x="624746" y="5601972"/>
                </a:cubicBezTo>
                <a:cubicBezTo>
                  <a:pt x="609242" y="5601233"/>
                  <a:pt x="598997" y="5599815"/>
                  <a:pt x="591545" y="5598288"/>
                </a:cubicBezTo>
                <a:lnTo>
                  <a:pt x="577646" y="5594621"/>
                </a:lnTo>
                <a:lnTo>
                  <a:pt x="34488" y="5594621"/>
                </a:lnTo>
                <a:lnTo>
                  <a:pt x="34488" y="5592586"/>
                </a:lnTo>
                <a:lnTo>
                  <a:pt x="10190" y="5582821"/>
                </a:lnTo>
                <a:cubicBezTo>
                  <a:pt x="3916" y="5576757"/>
                  <a:pt x="28" y="5568387"/>
                  <a:pt x="0" y="5559138"/>
                </a:cubicBezTo>
                <a:lnTo>
                  <a:pt x="0" y="2822796"/>
                </a:lnTo>
                <a:lnTo>
                  <a:pt x="4283" y="2814726"/>
                </a:lnTo>
                <a:lnTo>
                  <a:pt x="39" y="2804856"/>
                </a:lnTo>
                <a:lnTo>
                  <a:pt x="39" y="58894"/>
                </a:lnTo>
                <a:cubicBezTo>
                  <a:pt x="93" y="49664"/>
                  <a:pt x="3991" y="41318"/>
                  <a:pt x="10261" y="35273"/>
                </a:cubicBezTo>
                <a:lnTo>
                  <a:pt x="34488" y="25556"/>
                </a:lnTo>
                <a:lnTo>
                  <a:pt x="34488" y="20985"/>
                </a:lnTo>
                <a:lnTo>
                  <a:pt x="6685573" y="25681"/>
                </a:lnTo>
                <a:lnTo>
                  <a:pt x="6760964" y="17249"/>
                </a:lnTo>
                <a:cubicBezTo>
                  <a:pt x="6762236" y="17197"/>
                  <a:pt x="6793057" y="17710"/>
                  <a:pt x="6794620" y="17095"/>
                </a:cubicBezTo>
                <a:lnTo>
                  <a:pt x="6815999" y="17800"/>
                </a:lnTo>
                <a:lnTo>
                  <a:pt x="6823278" y="25835"/>
                </a:lnTo>
                <a:cubicBezTo>
                  <a:pt x="6840241" y="29113"/>
                  <a:pt x="6891296" y="28327"/>
                  <a:pt x="6920759" y="28825"/>
                </a:cubicBezTo>
                <a:lnTo>
                  <a:pt x="7009730" y="25305"/>
                </a:lnTo>
                <a:lnTo>
                  <a:pt x="7022946" y="28825"/>
                </a:lnTo>
                <a:lnTo>
                  <a:pt x="7113950" y="26241"/>
                </a:lnTo>
                <a:lnTo>
                  <a:pt x="7140925" y="28825"/>
                </a:lnTo>
                <a:lnTo>
                  <a:pt x="7506591" y="28825"/>
                </a:lnTo>
                <a:lnTo>
                  <a:pt x="7517367" y="26513"/>
                </a:lnTo>
                <a:lnTo>
                  <a:pt x="7573249" y="18963"/>
                </a:lnTo>
                <a:lnTo>
                  <a:pt x="7654431" y="11880"/>
                </a:lnTo>
                <a:lnTo>
                  <a:pt x="7709924" y="4191"/>
                </a:lnTo>
                <a:cubicBezTo>
                  <a:pt x="7724138" y="3407"/>
                  <a:pt x="7727397" y="7874"/>
                  <a:pt x="7739720" y="7176"/>
                </a:cubicBezTo>
                <a:close/>
              </a:path>
            </a:pathLst>
          </a:custGeom>
        </p:spPr>
      </p:pic>
      <p:sp>
        <p:nvSpPr>
          <p:cNvPr id="95" name="Freeform: Shape 94">
            <a:extLst>
              <a:ext uri="{FF2B5EF4-FFF2-40B4-BE49-F238E27FC236}">
                <a16:creationId xmlns:a16="http://schemas.microsoft.com/office/drawing/2014/main" id="{0C80FB90-4781-4003-8A79-2098DAC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854245">
            <a:off x="10835402" y="-201831"/>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5">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7" name="Group 96">
            <a:extLst>
              <a:ext uri="{FF2B5EF4-FFF2-40B4-BE49-F238E27FC236}">
                <a16:creationId xmlns:a16="http://schemas.microsoft.com/office/drawing/2014/main" id="{9ED80E9C-8C3D-424B-969F-FFAE1EE881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98" name="Group 97">
              <a:extLst>
                <a:ext uri="{FF2B5EF4-FFF2-40B4-BE49-F238E27FC236}">
                  <a16:creationId xmlns:a16="http://schemas.microsoft.com/office/drawing/2014/main" id="{351E6C5B-843B-4DC0-B590-C0AE3DE80E1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00" name="Straight Connector 99">
                <a:extLst>
                  <a:ext uri="{FF2B5EF4-FFF2-40B4-BE49-F238E27FC236}">
                    <a16:creationId xmlns:a16="http://schemas.microsoft.com/office/drawing/2014/main" id="{89C3115C-006A-48D3-A8DE-F5AB42719BD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36768BB-7A03-4D32-BE12-8A0BA73566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9" name="Oval 98">
              <a:extLst>
                <a:ext uri="{FF2B5EF4-FFF2-40B4-BE49-F238E27FC236}">
                  <a16:creationId xmlns:a16="http://schemas.microsoft.com/office/drawing/2014/main" id="{7D504A2A-16C1-4523-B806-1DDC38EE73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7C46D343-DDF1-BA50-1D99-91C004813BDA}"/>
              </a:ext>
            </a:extLst>
          </p:cNvPr>
          <p:cNvSpPr txBox="1"/>
          <p:nvPr/>
        </p:nvSpPr>
        <p:spPr>
          <a:xfrm>
            <a:off x="1834550" y="6277155"/>
            <a:ext cx="973059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242424"/>
                </a:solidFill>
                <a:latin typeface="Aptos Narrow"/>
              </a:rPr>
              <a:t>Technics Turntable, used by Grandmaster Flash, Division of Culture and the Arts, National Museum of American History, Smithsonian Institution. Gift of Grandmaster Flash.</a:t>
            </a:r>
            <a:endParaRPr lang="en-US" sz="1100">
              <a:latin typeface="Aptos Narrow"/>
            </a:endParaRPr>
          </a:p>
        </p:txBody>
      </p:sp>
      <p:sp>
        <p:nvSpPr>
          <p:cNvPr id="4" name="Rectangle 3">
            <a:extLst>
              <a:ext uri="{FF2B5EF4-FFF2-40B4-BE49-F238E27FC236}">
                <a16:creationId xmlns:a16="http://schemas.microsoft.com/office/drawing/2014/main" id="{C9795592-4D30-4101-366C-2010CADC46D4}"/>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151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0F9F56E-5A69-4F79-A578-5963B46C1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3">
            <a:extLst>
              <a:ext uri="{FF2B5EF4-FFF2-40B4-BE49-F238E27FC236}">
                <a16:creationId xmlns:a16="http://schemas.microsoft.com/office/drawing/2014/main" id="{E99323BC-1B70-447E-A2E4-BD7851671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4245">
            <a:off x="7357309" y="579304"/>
            <a:ext cx="4207231" cy="5687459"/>
          </a:xfrm>
          <a:custGeom>
            <a:avLst/>
            <a:gdLst>
              <a:gd name="connsiteX0" fmla="*/ 0 w 4212976"/>
              <a:gd name="connsiteY0" fmla="*/ 0 h 5687201"/>
              <a:gd name="connsiteX1" fmla="*/ 4212976 w 4212976"/>
              <a:gd name="connsiteY1" fmla="*/ 0 h 5687201"/>
              <a:gd name="connsiteX2" fmla="*/ 4212976 w 4212976"/>
              <a:gd name="connsiteY2" fmla="*/ 5687201 h 5687201"/>
              <a:gd name="connsiteX3" fmla="*/ 0 w 4212976"/>
              <a:gd name="connsiteY3" fmla="*/ 5687201 h 5687201"/>
              <a:gd name="connsiteX4" fmla="*/ 0 w 4212976"/>
              <a:gd name="connsiteY4" fmla="*/ 0 h 5687201"/>
              <a:gd name="connsiteX0" fmla="*/ 0 w 4212976"/>
              <a:gd name="connsiteY0" fmla="*/ 0 h 5687201"/>
              <a:gd name="connsiteX1" fmla="*/ 4212976 w 4212976"/>
              <a:gd name="connsiteY1" fmla="*/ 0 h 5687201"/>
              <a:gd name="connsiteX2" fmla="*/ 4212976 w 4212976"/>
              <a:gd name="connsiteY2" fmla="*/ 5687201 h 5687201"/>
              <a:gd name="connsiteX3" fmla="*/ 22981 w 4212976"/>
              <a:gd name="connsiteY3" fmla="*/ 5686169 h 5687201"/>
              <a:gd name="connsiteX4" fmla="*/ 0 w 4212976"/>
              <a:gd name="connsiteY4" fmla="*/ 0 h 5687201"/>
              <a:gd name="connsiteX0" fmla="*/ 0 w 4207231"/>
              <a:gd name="connsiteY0" fmla="*/ 0 h 5687459"/>
              <a:gd name="connsiteX1" fmla="*/ 4207231 w 4207231"/>
              <a:gd name="connsiteY1" fmla="*/ 258 h 5687459"/>
              <a:gd name="connsiteX2" fmla="*/ 4207231 w 4207231"/>
              <a:gd name="connsiteY2" fmla="*/ 5687459 h 5687459"/>
              <a:gd name="connsiteX3" fmla="*/ 17236 w 4207231"/>
              <a:gd name="connsiteY3" fmla="*/ 5686427 h 5687459"/>
              <a:gd name="connsiteX4" fmla="*/ 0 w 4207231"/>
              <a:gd name="connsiteY4" fmla="*/ 0 h 5687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231" h="5687459">
                <a:moveTo>
                  <a:pt x="0" y="0"/>
                </a:moveTo>
                <a:lnTo>
                  <a:pt x="4207231" y="258"/>
                </a:lnTo>
                <a:lnTo>
                  <a:pt x="4207231" y="5687459"/>
                </a:lnTo>
                <a:lnTo>
                  <a:pt x="17236" y="5686427"/>
                </a:lnTo>
                <a:cubicBezTo>
                  <a:pt x="9576" y="3791037"/>
                  <a:pt x="7660" y="1895390"/>
                  <a:pt x="0" y="0"/>
                </a:cubicBezTo>
                <a:close/>
              </a:path>
            </a:pathLst>
          </a:cu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FFF5263-8C19-4573-8C94-FC74D1ED1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61469">
            <a:off x="7347250" y="569415"/>
            <a:ext cx="4259614" cy="5705181"/>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343 w 4553364"/>
              <a:gd name="connsiteY0" fmla="*/ 0 h 5549974"/>
              <a:gd name="connsiteX1" fmla="*/ 3305529 w 4553364"/>
              <a:gd name="connsiteY1" fmla="*/ 171842 h 5549974"/>
              <a:gd name="connsiteX2" fmla="*/ 4134340 w 4553364"/>
              <a:gd name="connsiteY2" fmla="*/ 226950 h 5549974"/>
              <a:gd name="connsiteX3" fmla="*/ 4507534 w 4553364"/>
              <a:gd name="connsiteY3" fmla="*/ 247374 h 5549974"/>
              <a:gd name="connsiteX4" fmla="*/ 4535413 w 4553364"/>
              <a:gd name="connsiteY4" fmla="*/ 269179 h 5549974"/>
              <a:gd name="connsiteX5" fmla="*/ 4533639 w 4553364"/>
              <a:gd name="connsiteY5" fmla="*/ 300930 h 5549974"/>
              <a:gd name="connsiteX6" fmla="*/ 4536561 w 4553364"/>
              <a:gd name="connsiteY6" fmla="*/ 302647 h 5549974"/>
              <a:gd name="connsiteX7" fmla="*/ 4552987 w 4553364"/>
              <a:gd name="connsiteY7" fmla="*/ 334222 h 5549974"/>
              <a:gd name="connsiteX8" fmla="*/ 4530726 w 4553364"/>
              <a:gd name="connsiteY8" fmla="*/ 391868 h 5549974"/>
              <a:gd name="connsiteX9" fmla="*/ 4527238 w 4553364"/>
              <a:gd name="connsiteY9" fmla="*/ 415489 h 5549974"/>
              <a:gd name="connsiteX10" fmla="*/ 4522133 w 4553364"/>
              <a:gd name="connsiteY10" fmla="*/ 506828 h 5549974"/>
              <a:gd name="connsiteX11" fmla="*/ 4521483 w 4553364"/>
              <a:gd name="connsiteY11" fmla="*/ 553245 h 5549974"/>
              <a:gd name="connsiteX12" fmla="*/ 4518384 w 4553364"/>
              <a:gd name="connsiteY12" fmla="*/ 581709 h 5549974"/>
              <a:gd name="connsiteX13" fmla="*/ 4517715 w 4553364"/>
              <a:gd name="connsiteY13" fmla="*/ 585890 h 5549974"/>
              <a:gd name="connsiteX14" fmla="*/ 4504778 w 4553364"/>
              <a:gd name="connsiteY14" fmla="*/ 817404 h 5549974"/>
              <a:gd name="connsiteX15" fmla="*/ 4506491 w 4553364"/>
              <a:gd name="connsiteY15" fmla="*/ 822238 h 5549974"/>
              <a:gd name="connsiteX16" fmla="*/ 4504340 w 4553364"/>
              <a:gd name="connsiteY16" fmla="*/ 846069 h 5549974"/>
              <a:gd name="connsiteX17" fmla="*/ 4502740 w 4553364"/>
              <a:gd name="connsiteY17" fmla="*/ 853854 h 5549974"/>
              <a:gd name="connsiteX18" fmla="*/ 4496502 w 4553364"/>
              <a:gd name="connsiteY18" fmla="*/ 965485 h 5549974"/>
              <a:gd name="connsiteX19" fmla="*/ 4498579 w 4553364"/>
              <a:gd name="connsiteY19" fmla="*/ 966385 h 5549974"/>
              <a:gd name="connsiteX20" fmla="*/ 4502698 w 4553364"/>
              <a:gd name="connsiteY20" fmla="*/ 1002567 h 5549974"/>
              <a:gd name="connsiteX21" fmla="*/ 4497900 w 4553364"/>
              <a:gd name="connsiteY21" fmla="*/ 1101094 h 5549974"/>
              <a:gd name="connsiteX22" fmla="*/ 4497795 w 4553364"/>
              <a:gd name="connsiteY22" fmla="*/ 1159389 h 5549974"/>
              <a:gd name="connsiteX23" fmla="*/ 4502098 w 4553364"/>
              <a:gd name="connsiteY23" fmla="*/ 1180505 h 5549974"/>
              <a:gd name="connsiteX24" fmla="*/ 4505188 w 4553364"/>
              <a:gd name="connsiteY24" fmla="*/ 1210687 h 5549974"/>
              <a:gd name="connsiteX25" fmla="*/ 4514005 w 4553364"/>
              <a:gd name="connsiteY25" fmla="*/ 1263157 h 5549974"/>
              <a:gd name="connsiteX26" fmla="*/ 4516282 w 4553364"/>
              <a:gd name="connsiteY26" fmla="*/ 1313374 h 5549974"/>
              <a:gd name="connsiteX27" fmla="*/ 4515402 w 4553364"/>
              <a:gd name="connsiteY27" fmla="*/ 1347004 h 5549974"/>
              <a:gd name="connsiteX28" fmla="*/ 4514939 w 4553364"/>
              <a:gd name="connsiteY28" fmla="*/ 1351864 h 5549974"/>
              <a:gd name="connsiteX29" fmla="*/ 4505820 w 4553364"/>
              <a:gd name="connsiteY29" fmla="*/ 1391762 h 5549974"/>
              <a:gd name="connsiteX30" fmla="*/ 4509084 w 4553364"/>
              <a:gd name="connsiteY30" fmla="*/ 1395707 h 5549974"/>
              <a:gd name="connsiteX31" fmla="*/ 4511926 w 4553364"/>
              <a:gd name="connsiteY31" fmla="*/ 1408524 h 5549974"/>
              <a:gd name="connsiteX32" fmla="*/ 4507185 w 4553364"/>
              <a:gd name="connsiteY32" fmla="*/ 1419109 h 5549974"/>
              <a:gd name="connsiteX33" fmla="*/ 4497001 w 4553364"/>
              <a:gd name="connsiteY33" fmla="*/ 1469337 h 5549974"/>
              <a:gd name="connsiteX34" fmla="*/ 4486104 w 4553364"/>
              <a:gd name="connsiteY34" fmla="*/ 1543038 h 5549974"/>
              <a:gd name="connsiteX35" fmla="*/ 4481223 w 4553364"/>
              <a:gd name="connsiteY35" fmla="*/ 1553997 h 5549974"/>
              <a:gd name="connsiteX36" fmla="*/ 4466795 w 4553364"/>
              <a:gd name="connsiteY36" fmla="*/ 1626071 h 5549974"/>
              <a:gd name="connsiteX37" fmla="*/ 4463080 w 4553364"/>
              <a:gd name="connsiteY37" fmla="*/ 1664103 h 5549974"/>
              <a:gd name="connsiteX38" fmla="*/ 4466740 w 4553364"/>
              <a:gd name="connsiteY38" fmla="*/ 1668558 h 5549974"/>
              <a:gd name="connsiteX39" fmla="*/ 4465090 w 4553364"/>
              <a:gd name="connsiteY39" fmla="*/ 1679756 h 5549974"/>
              <a:gd name="connsiteX40" fmla="*/ 4465502 w 4553364"/>
              <a:gd name="connsiteY40" fmla="*/ 1682815 h 5549974"/>
              <a:gd name="connsiteX41" fmla="*/ 4467013 w 4553364"/>
              <a:gd name="connsiteY41" fmla="*/ 1700268 h 5549974"/>
              <a:gd name="connsiteX42" fmla="*/ 4455543 w 4553364"/>
              <a:gd name="connsiteY42" fmla="*/ 1735163 h 5549974"/>
              <a:gd name="connsiteX43" fmla="*/ 4453483 w 4553364"/>
              <a:gd name="connsiteY43" fmla="*/ 1735289 h 5549974"/>
              <a:gd name="connsiteX44" fmla="*/ 4444985 w 4553364"/>
              <a:gd name="connsiteY44" fmla="*/ 1887374 h 5549974"/>
              <a:gd name="connsiteX45" fmla="*/ 4453676 w 4553364"/>
              <a:gd name="connsiteY45" fmla="*/ 1911536 h 5549974"/>
              <a:gd name="connsiteX46" fmla="*/ 4455954 w 4553364"/>
              <a:gd name="connsiteY46" fmla="*/ 1961755 h 5549974"/>
              <a:gd name="connsiteX47" fmla="*/ 4455073 w 4553364"/>
              <a:gd name="connsiteY47" fmla="*/ 1995384 h 5549974"/>
              <a:gd name="connsiteX48" fmla="*/ 4454611 w 4553364"/>
              <a:gd name="connsiteY48" fmla="*/ 2000244 h 5549974"/>
              <a:gd name="connsiteX49" fmla="*/ 4445491 w 4553364"/>
              <a:gd name="connsiteY49" fmla="*/ 2040142 h 5549974"/>
              <a:gd name="connsiteX50" fmla="*/ 4448756 w 4553364"/>
              <a:gd name="connsiteY50" fmla="*/ 2044087 h 5549974"/>
              <a:gd name="connsiteX51" fmla="*/ 4451597 w 4553364"/>
              <a:gd name="connsiteY51" fmla="*/ 2056904 h 5549974"/>
              <a:gd name="connsiteX52" fmla="*/ 4446856 w 4553364"/>
              <a:gd name="connsiteY52" fmla="*/ 2067489 h 5549974"/>
              <a:gd name="connsiteX53" fmla="*/ 4436672 w 4553364"/>
              <a:gd name="connsiteY53" fmla="*/ 2117719 h 5549974"/>
              <a:gd name="connsiteX54" fmla="*/ 4429341 w 4553364"/>
              <a:gd name="connsiteY54" fmla="*/ 2167300 h 5549974"/>
              <a:gd name="connsiteX55" fmla="*/ 4373258 w 4553364"/>
              <a:gd name="connsiteY55" fmla="*/ 3223633 h 5549974"/>
              <a:gd name="connsiteX56" fmla="*/ 4360472 w 4553364"/>
              <a:gd name="connsiteY56" fmla="*/ 3477281 h 5549974"/>
              <a:gd name="connsiteX57" fmla="*/ 4349387 w 4553364"/>
              <a:gd name="connsiteY57" fmla="*/ 3639984 h 5549974"/>
              <a:gd name="connsiteX58" fmla="*/ 4258626 w 4553364"/>
              <a:gd name="connsiteY58" fmla="*/ 5278921 h 5549974"/>
              <a:gd name="connsiteX59" fmla="*/ 4263924 w 4553364"/>
              <a:gd name="connsiteY59" fmla="*/ 5315626 h 5549974"/>
              <a:gd name="connsiteX60" fmla="*/ 4267458 w 4553364"/>
              <a:gd name="connsiteY60" fmla="*/ 5350090 h 5549974"/>
              <a:gd name="connsiteX61" fmla="*/ 4270290 w 4553364"/>
              <a:gd name="connsiteY61" fmla="*/ 5450399 h 5549974"/>
              <a:gd name="connsiteX62" fmla="*/ 4251733 w 4553364"/>
              <a:gd name="connsiteY62" fmla="*/ 5484804 h 5549974"/>
              <a:gd name="connsiteX63" fmla="*/ 4247081 w 4553364"/>
              <a:gd name="connsiteY63" fmla="*/ 5487504 h 5549974"/>
              <a:gd name="connsiteX64" fmla="*/ 4243624 w 4553364"/>
              <a:gd name="connsiteY64" fmla="*/ 5549951 h 5549974"/>
              <a:gd name="connsiteX65" fmla="*/ 310261 w 4553364"/>
              <a:gd name="connsiteY65" fmla="*/ 5297261 h 5549974"/>
              <a:gd name="connsiteX66" fmla="*/ 0 w 4553364"/>
              <a:gd name="connsiteY66" fmla="*/ 5293146 h 5549974"/>
              <a:gd name="connsiteX67" fmla="*/ 4241 w 4553364"/>
              <a:gd name="connsiteY67" fmla="*/ 5239903 h 5549974"/>
              <a:gd name="connsiteX68" fmla="*/ 8461 w 4553364"/>
              <a:gd name="connsiteY68" fmla="*/ 5233298 h 5549974"/>
              <a:gd name="connsiteX69" fmla="*/ 8730 w 4553364"/>
              <a:gd name="connsiteY69" fmla="*/ 5230552 h 5549974"/>
              <a:gd name="connsiteX70" fmla="*/ 9000 w 4553364"/>
              <a:gd name="connsiteY70" fmla="*/ 5227804 h 5549974"/>
              <a:gd name="connsiteX71" fmla="*/ 9537 w 4553364"/>
              <a:gd name="connsiteY71" fmla="*/ 5222308 h 5549974"/>
              <a:gd name="connsiteX72" fmla="*/ 9222 w 4553364"/>
              <a:gd name="connsiteY72" fmla="*/ 5216405 h 5549974"/>
              <a:gd name="connsiteX73" fmla="*/ 8638 w 4553364"/>
              <a:gd name="connsiteY73" fmla="*/ 5213249 h 5549974"/>
              <a:gd name="connsiteX74" fmla="*/ 8907 w 4553364"/>
              <a:gd name="connsiteY74" fmla="*/ 5210500 h 5549974"/>
              <a:gd name="connsiteX75" fmla="*/ 8591 w 4553364"/>
              <a:gd name="connsiteY75" fmla="*/ 5204597 h 5549974"/>
              <a:gd name="connsiteX76" fmla="*/ 8008 w 4553364"/>
              <a:gd name="connsiteY76" fmla="*/ 5201441 h 5549974"/>
              <a:gd name="connsiteX77" fmla="*/ 7378 w 4553364"/>
              <a:gd name="connsiteY77" fmla="*/ 5189632 h 5549974"/>
              <a:gd name="connsiteX78" fmla="*/ 6794 w 4553364"/>
              <a:gd name="connsiteY78" fmla="*/ 5186477 h 5549974"/>
              <a:gd name="connsiteX79" fmla="*/ 7062 w 4553364"/>
              <a:gd name="connsiteY79" fmla="*/ 5183728 h 5549974"/>
              <a:gd name="connsiteX80" fmla="*/ 5627 w 4553364"/>
              <a:gd name="connsiteY80" fmla="*/ 5180163 h 5549974"/>
              <a:gd name="connsiteX81" fmla="*/ 11039 w 4553364"/>
              <a:gd name="connsiteY81" fmla="*/ 5116566 h 5549974"/>
              <a:gd name="connsiteX82" fmla="*/ 78653 w 4553364"/>
              <a:gd name="connsiteY82" fmla="*/ 3839310 h 5549974"/>
              <a:gd name="connsiteX83" fmla="*/ 303343 w 4553364"/>
              <a:gd name="connsiteY83" fmla="*/ 0 h 5549974"/>
              <a:gd name="connsiteX0" fmla="*/ 303343 w 4553364"/>
              <a:gd name="connsiteY0" fmla="*/ 0 h 5549951"/>
              <a:gd name="connsiteX1" fmla="*/ 3305529 w 4553364"/>
              <a:gd name="connsiteY1" fmla="*/ 171842 h 5549951"/>
              <a:gd name="connsiteX2" fmla="*/ 4134340 w 4553364"/>
              <a:gd name="connsiteY2" fmla="*/ 226950 h 5549951"/>
              <a:gd name="connsiteX3" fmla="*/ 4507534 w 4553364"/>
              <a:gd name="connsiteY3" fmla="*/ 247374 h 5549951"/>
              <a:gd name="connsiteX4" fmla="*/ 4535413 w 4553364"/>
              <a:gd name="connsiteY4" fmla="*/ 269179 h 5549951"/>
              <a:gd name="connsiteX5" fmla="*/ 4533639 w 4553364"/>
              <a:gd name="connsiteY5" fmla="*/ 300930 h 5549951"/>
              <a:gd name="connsiteX6" fmla="*/ 4536561 w 4553364"/>
              <a:gd name="connsiteY6" fmla="*/ 302647 h 5549951"/>
              <a:gd name="connsiteX7" fmla="*/ 4552987 w 4553364"/>
              <a:gd name="connsiteY7" fmla="*/ 334222 h 5549951"/>
              <a:gd name="connsiteX8" fmla="*/ 4530726 w 4553364"/>
              <a:gd name="connsiteY8" fmla="*/ 391868 h 5549951"/>
              <a:gd name="connsiteX9" fmla="*/ 4527238 w 4553364"/>
              <a:gd name="connsiteY9" fmla="*/ 415489 h 5549951"/>
              <a:gd name="connsiteX10" fmla="*/ 4522133 w 4553364"/>
              <a:gd name="connsiteY10" fmla="*/ 506828 h 5549951"/>
              <a:gd name="connsiteX11" fmla="*/ 4521483 w 4553364"/>
              <a:gd name="connsiteY11" fmla="*/ 553245 h 5549951"/>
              <a:gd name="connsiteX12" fmla="*/ 4518384 w 4553364"/>
              <a:gd name="connsiteY12" fmla="*/ 581709 h 5549951"/>
              <a:gd name="connsiteX13" fmla="*/ 4517715 w 4553364"/>
              <a:gd name="connsiteY13" fmla="*/ 585890 h 5549951"/>
              <a:gd name="connsiteX14" fmla="*/ 4504778 w 4553364"/>
              <a:gd name="connsiteY14" fmla="*/ 817404 h 5549951"/>
              <a:gd name="connsiteX15" fmla="*/ 4506491 w 4553364"/>
              <a:gd name="connsiteY15" fmla="*/ 822238 h 5549951"/>
              <a:gd name="connsiteX16" fmla="*/ 4504340 w 4553364"/>
              <a:gd name="connsiteY16" fmla="*/ 846069 h 5549951"/>
              <a:gd name="connsiteX17" fmla="*/ 4502740 w 4553364"/>
              <a:gd name="connsiteY17" fmla="*/ 853854 h 5549951"/>
              <a:gd name="connsiteX18" fmla="*/ 4496502 w 4553364"/>
              <a:gd name="connsiteY18" fmla="*/ 965485 h 5549951"/>
              <a:gd name="connsiteX19" fmla="*/ 4498579 w 4553364"/>
              <a:gd name="connsiteY19" fmla="*/ 966385 h 5549951"/>
              <a:gd name="connsiteX20" fmla="*/ 4502698 w 4553364"/>
              <a:gd name="connsiteY20" fmla="*/ 1002567 h 5549951"/>
              <a:gd name="connsiteX21" fmla="*/ 4497900 w 4553364"/>
              <a:gd name="connsiteY21" fmla="*/ 1101094 h 5549951"/>
              <a:gd name="connsiteX22" fmla="*/ 4497795 w 4553364"/>
              <a:gd name="connsiteY22" fmla="*/ 1159389 h 5549951"/>
              <a:gd name="connsiteX23" fmla="*/ 4502098 w 4553364"/>
              <a:gd name="connsiteY23" fmla="*/ 1180505 h 5549951"/>
              <a:gd name="connsiteX24" fmla="*/ 4505188 w 4553364"/>
              <a:gd name="connsiteY24" fmla="*/ 1210687 h 5549951"/>
              <a:gd name="connsiteX25" fmla="*/ 4514005 w 4553364"/>
              <a:gd name="connsiteY25" fmla="*/ 1263157 h 5549951"/>
              <a:gd name="connsiteX26" fmla="*/ 4516282 w 4553364"/>
              <a:gd name="connsiteY26" fmla="*/ 1313374 h 5549951"/>
              <a:gd name="connsiteX27" fmla="*/ 4515402 w 4553364"/>
              <a:gd name="connsiteY27" fmla="*/ 1347004 h 5549951"/>
              <a:gd name="connsiteX28" fmla="*/ 4514939 w 4553364"/>
              <a:gd name="connsiteY28" fmla="*/ 1351864 h 5549951"/>
              <a:gd name="connsiteX29" fmla="*/ 4505820 w 4553364"/>
              <a:gd name="connsiteY29" fmla="*/ 1391762 h 5549951"/>
              <a:gd name="connsiteX30" fmla="*/ 4509084 w 4553364"/>
              <a:gd name="connsiteY30" fmla="*/ 1395707 h 5549951"/>
              <a:gd name="connsiteX31" fmla="*/ 4511926 w 4553364"/>
              <a:gd name="connsiteY31" fmla="*/ 1408524 h 5549951"/>
              <a:gd name="connsiteX32" fmla="*/ 4507185 w 4553364"/>
              <a:gd name="connsiteY32" fmla="*/ 1419109 h 5549951"/>
              <a:gd name="connsiteX33" fmla="*/ 4497001 w 4553364"/>
              <a:gd name="connsiteY33" fmla="*/ 1469337 h 5549951"/>
              <a:gd name="connsiteX34" fmla="*/ 4486104 w 4553364"/>
              <a:gd name="connsiteY34" fmla="*/ 1543038 h 5549951"/>
              <a:gd name="connsiteX35" fmla="*/ 4481223 w 4553364"/>
              <a:gd name="connsiteY35" fmla="*/ 1553997 h 5549951"/>
              <a:gd name="connsiteX36" fmla="*/ 4466795 w 4553364"/>
              <a:gd name="connsiteY36" fmla="*/ 1626071 h 5549951"/>
              <a:gd name="connsiteX37" fmla="*/ 4463080 w 4553364"/>
              <a:gd name="connsiteY37" fmla="*/ 1664103 h 5549951"/>
              <a:gd name="connsiteX38" fmla="*/ 4466740 w 4553364"/>
              <a:gd name="connsiteY38" fmla="*/ 1668558 h 5549951"/>
              <a:gd name="connsiteX39" fmla="*/ 4465090 w 4553364"/>
              <a:gd name="connsiteY39" fmla="*/ 1679756 h 5549951"/>
              <a:gd name="connsiteX40" fmla="*/ 4465502 w 4553364"/>
              <a:gd name="connsiteY40" fmla="*/ 1682815 h 5549951"/>
              <a:gd name="connsiteX41" fmla="*/ 4467013 w 4553364"/>
              <a:gd name="connsiteY41" fmla="*/ 1700268 h 5549951"/>
              <a:gd name="connsiteX42" fmla="*/ 4455543 w 4553364"/>
              <a:gd name="connsiteY42" fmla="*/ 1735163 h 5549951"/>
              <a:gd name="connsiteX43" fmla="*/ 4453483 w 4553364"/>
              <a:gd name="connsiteY43" fmla="*/ 1735289 h 5549951"/>
              <a:gd name="connsiteX44" fmla="*/ 4444985 w 4553364"/>
              <a:gd name="connsiteY44" fmla="*/ 1887374 h 5549951"/>
              <a:gd name="connsiteX45" fmla="*/ 4453676 w 4553364"/>
              <a:gd name="connsiteY45" fmla="*/ 1911536 h 5549951"/>
              <a:gd name="connsiteX46" fmla="*/ 4455954 w 4553364"/>
              <a:gd name="connsiteY46" fmla="*/ 1961755 h 5549951"/>
              <a:gd name="connsiteX47" fmla="*/ 4455073 w 4553364"/>
              <a:gd name="connsiteY47" fmla="*/ 1995384 h 5549951"/>
              <a:gd name="connsiteX48" fmla="*/ 4454611 w 4553364"/>
              <a:gd name="connsiteY48" fmla="*/ 2000244 h 5549951"/>
              <a:gd name="connsiteX49" fmla="*/ 4445491 w 4553364"/>
              <a:gd name="connsiteY49" fmla="*/ 2040142 h 5549951"/>
              <a:gd name="connsiteX50" fmla="*/ 4448756 w 4553364"/>
              <a:gd name="connsiteY50" fmla="*/ 2044087 h 5549951"/>
              <a:gd name="connsiteX51" fmla="*/ 4451597 w 4553364"/>
              <a:gd name="connsiteY51" fmla="*/ 2056904 h 5549951"/>
              <a:gd name="connsiteX52" fmla="*/ 4446856 w 4553364"/>
              <a:gd name="connsiteY52" fmla="*/ 2067489 h 5549951"/>
              <a:gd name="connsiteX53" fmla="*/ 4436672 w 4553364"/>
              <a:gd name="connsiteY53" fmla="*/ 2117719 h 5549951"/>
              <a:gd name="connsiteX54" fmla="*/ 4429341 w 4553364"/>
              <a:gd name="connsiteY54" fmla="*/ 2167300 h 5549951"/>
              <a:gd name="connsiteX55" fmla="*/ 4373258 w 4553364"/>
              <a:gd name="connsiteY55" fmla="*/ 3223633 h 5549951"/>
              <a:gd name="connsiteX56" fmla="*/ 4360472 w 4553364"/>
              <a:gd name="connsiteY56" fmla="*/ 3477281 h 5549951"/>
              <a:gd name="connsiteX57" fmla="*/ 4349387 w 4553364"/>
              <a:gd name="connsiteY57" fmla="*/ 3639984 h 5549951"/>
              <a:gd name="connsiteX58" fmla="*/ 4258626 w 4553364"/>
              <a:gd name="connsiteY58" fmla="*/ 5278921 h 5549951"/>
              <a:gd name="connsiteX59" fmla="*/ 4263924 w 4553364"/>
              <a:gd name="connsiteY59" fmla="*/ 5315626 h 5549951"/>
              <a:gd name="connsiteX60" fmla="*/ 4267458 w 4553364"/>
              <a:gd name="connsiteY60" fmla="*/ 5350090 h 5549951"/>
              <a:gd name="connsiteX61" fmla="*/ 4270290 w 4553364"/>
              <a:gd name="connsiteY61" fmla="*/ 5450399 h 5549951"/>
              <a:gd name="connsiteX62" fmla="*/ 4251733 w 4553364"/>
              <a:gd name="connsiteY62" fmla="*/ 5484804 h 5549951"/>
              <a:gd name="connsiteX63" fmla="*/ 4247081 w 4553364"/>
              <a:gd name="connsiteY63" fmla="*/ 5487504 h 5549951"/>
              <a:gd name="connsiteX64" fmla="*/ 4243624 w 4553364"/>
              <a:gd name="connsiteY64" fmla="*/ 5549951 h 5549951"/>
              <a:gd name="connsiteX65" fmla="*/ 0 w 4553364"/>
              <a:gd name="connsiteY65" fmla="*/ 5293146 h 5549951"/>
              <a:gd name="connsiteX66" fmla="*/ 4241 w 4553364"/>
              <a:gd name="connsiteY66" fmla="*/ 5239903 h 5549951"/>
              <a:gd name="connsiteX67" fmla="*/ 8461 w 4553364"/>
              <a:gd name="connsiteY67" fmla="*/ 5233298 h 5549951"/>
              <a:gd name="connsiteX68" fmla="*/ 8730 w 4553364"/>
              <a:gd name="connsiteY68" fmla="*/ 5230552 h 5549951"/>
              <a:gd name="connsiteX69" fmla="*/ 9000 w 4553364"/>
              <a:gd name="connsiteY69" fmla="*/ 5227804 h 5549951"/>
              <a:gd name="connsiteX70" fmla="*/ 9537 w 4553364"/>
              <a:gd name="connsiteY70" fmla="*/ 5222308 h 5549951"/>
              <a:gd name="connsiteX71" fmla="*/ 9222 w 4553364"/>
              <a:gd name="connsiteY71" fmla="*/ 5216405 h 5549951"/>
              <a:gd name="connsiteX72" fmla="*/ 8638 w 4553364"/>
              <a:gd name="connsiteY72" fmla="*/ 5213249 h 5549951"/>
              <a:gd name="connsiteX73" fmla="*/ 8907 w 4553364"/>
              <a:gd name="connsiteY73" fmla="*/ 5210500 h 5549951"/>
              <a:gd name="connsiteX74" fmla="*/ 8591 w 4553364"/>
              <a:gd name="connsiteY74" fmla="*/ 5204597 h 5549951"/>
              <a:gd name="connsiteX75" fmla="*/ 8008 w 4553364"/>
              <a:gd name="connsiteY75" fmla="*/ 5201441 h 5549951"/>
              <a:gd name="connsiteX76" fmla="*/ 7378 w 4553364"/>
              <a:gd name="connsiteY76" fmla="*/ 5189632 h 5549951"/>
              <a:gd name="connsiteX77" fmla="*/ 6794 w 4553364"/>
              <a:gd name="connsiteY77" fmla="*/ 5186477 h 5549951"/>
              <a:gd name="connsiteX78" fmla="*/ 7062 w 4553364"/>
              <a:gd name="connsiteY78" fmla="*/ 5183728 h 5549951"/>
              <a:gd name="connsiteX79" fmla="*/ 5627 w 4553364"/>
              <a:gd name="connsiteY79" fmla="*/ 5180163 h 5549951"/>
              <a:gd name="connsiteX80" fmla="*/ 11039 w 4553364"/>
              <a:gd name="connsiteY80" fmla="*/ 5116566 h 5549951"/>
              <a:gd name="connsiteX81" fmla="*/ 78653 w 4553364"/>
              <a:gd name="connsiteY81" fmla="*/ 3839310 h 5549951"/>
              <a:gd name="connsiteX82" fmla="*/ 303343 w 4553364"/>
              <a:gd name="connsiteY82" fmla="*/ 0 h 5549951"/>
              <a:gd name="connsiteX0" fmla="*/ 303549 w 4553570"/>
              <a:gd name="connsiteY0" fmla="*/ 0 h 5549951"/>
              <a:gd name="connsiteX1" fmla="*/ 3305735 w 4553570"/>
              <a:gd name="connsiteY1" fmla="*/ 171842 h 5549951"/>
              <a:gd name="connsiteX2" fmla="*/ 4134546 w 4553570"/>
              <a:gd name="connsiteY2" fmla="*/ 226950 h 5549951"/>
              <a:gd name="connsiteX3" fmla="*/ 4507740 w 4553570"/>
              <a:gd name="connsiteY3" fmla="*/ 247374 h 5549951"/>
              <a:gd name="connsiteX4" fmla="*/ 4535619 w 4553570"/>
              <a:gd name="connsiteY4" fmla="*/ 269179 h 5549951"/>
              <a:gd name="connsiteX5" fmla="*/ 4533845 w 4553570"/>
              <a:gd name="connsiteY5" fmla="*/ 300930 h 5549951"/>
              <a:gd name="connsiteX6" fmla="*/ 4536767 w 4553570"/>
              <a:gd name="connsiteY6" fmla="*/ 302647 h 5549951"/>
              <a:gd name="connsiteX7" fmla="*/ 4553193 w 4553570"/>
              <a:gd name="connsiteY7" fmla="*/ 334222 h 5549951"/>
              <a:gd name="connsiteX8" fmla="*/ 4530932 w 4553570"/>
              <a:gd name="connsiteY8" fmla="*/ 391868 h 5549951"/>
              <a:gd name="connsiteX9" fmla="*/ 4527444 w 4553570"/>
              <a:gd name="connsiteY9" fmla="*/ 415489 h 5549951"/>
              <a:gd name="connsiteX10" fmla="*/ 4522339 w 4553570"/>
              <a:gd name="connsiteY10" fmla="*/ 506828 h 5549951"/>
              <a:gd name="connsiteX11" fmla="*/ 4521689 w 4553570"/>
              <a:gd name="connsiteY11" fmla="*/ 553245 h 5549951"/>
              <a:gd name="connsiteX12" fmla="*/ 4518590 w 4553570"/>
              <a:gd name="connsiteY12" fmla="*/ 581709 h 5549951"/>
              <a:gd name="connsiteX13" fmla="*/ 4517921 w 4553570"/>
              <a:gd name="connsiteY13" fmla="*/ 585890 h 5549951"/>
              <a:gd name="connsiteX14" fmla="*/ 4504984 w 4553570"/>
              <a:gd name="connsiteY14" fmla="*/ 817404 h 5549951"/>
              <a:gd name="connsiteX15" fmla="*/ 4506697 w 4553570"/>
              <a:gd name="connsiteY15" fmla="*/ 822238 h 5549951"/>
              <a:gd name="connsiteX16" fmla="*/ 4504546 w 4553570"/>
              <a:gd name="connsiteY16" fmla="*/ 846069 h 5549951"/>
              <a:gd name="connsiteX17" fmla="*/ 4502946 w 4553570"/>
              <a:gd name="connsiteY17" fmla="*/ 853854 h 5549951"/>
              <a:gd name="connsiteX18" fmla="*/ 4496708 w 4553570"/>
              <a:gd name="connsiteY18" fmla="*/ 965485 h 5549951"/>
              <a:gd name="connsiteX19" fmla="*/ 4498785 w 4553570"/>
              <a:gd name="connsiteY19" fmla="*/ 966385 h 5549951"/>
              <a:gd name="connsiteX20" fmla="*/ 4502904 w 4553570"/>
              <a:gd name="connsiteY20" fmla="*/ 1002567 h 5549951"/>
              <a:gd name="connsiteX21" fmla="*/ 4498106 w 4553570"/>
              <a:gd name="connsiteY21" fmla="*/ 1101094 h 5549951"/>
              <a:gd name="connsiteX22" fmla="*/ 4498001 w 4553570"/>
              <a:gd name="connsiteY22" fmla="*/ 1159389 h 5549951"/>
              <a:gd name="connsiteX23" fmla="*/ 4502304 w 4553570"/>
              <a:gd name="connsiteY23" fmla="*/ 1180505 h 5549951"/>
              <a:gd name="connsiteX24" fmla="*/ 4505394 w 4553570"/>
              <a:gd name="connsiteY24" fmla="*/ 1210687 h 5549951"/>
              <a:gd name="connsiteX25" fmla="*/ 4514211 w 4553570"/>
              <a:gd name="connsiteY25" fmla="*/ 1263157 h 5549951"/>
              <a:gd name="connsiteX26" fmla="*/ 4516488 w 4553570"/>
              <a:gd name="connsiteY26" fmla="*/ 1313374 h 5549951"/>
              <a:gd name="connsiteX27" fmla="*/ 4515608 w 4553570"/>
              <a:gd name="connsiteY27" fmla="*/ 1347004 h 5549951"/>
              <a:gd name="connsiteX28" fmla="*/ 4515145 w 4553570"/>
              <a:gd name="connsiteY28" fmla="*/ 1351864 h 5549951"/>
              <a:gd name="connsiteX29" fmla="*/ 4506026 w 4553570"/>
              <a:gd name="connsiteY29" fmla="*/ 1391762 h 5549951"/>
              <a:gd name="connsiteX30" fmla="*/ 4509290 w 4553570"/>
              <a:gd name="connsiteY30" fmla="*/ 1395707 h 5549951"/>
              <a:gd name="connsiteX31" fmla="*/ 4512132 w 4553570"/>
              <a:gd name="connsiteY31" fmla="*/ 1408524 h 5549951"/>
              <a:gd name="connsiteX32" fmla="*/ 4507391 w 4553570"/>
              <a:gd name="connsiteY32" fmla="*/ 1419109 h 5549951"/>
              <a:gd name="connsiteX33" fmla="*/ 4497207 w 4553570"/>
              <a:gd name="connsiteY33" fmla="*/ 1469337 h 5549951"/>
              <a:gd name="connsiteX34" fmla="*/ 4486310 w 4553570"/>
              <a:gd name="connsiteY34" fmla="*/ 1543038 h 5549951"/>
              <a:gd name="connsiteX35" fmla="*/ 4481429 w 4553570"/>
              <a:gd name="connsiteY35" fmla="*/ 1553997 h 5549951"/>
              <a:gd name="connsiteX36" fmla="*/ 4467001 w 4553570"/>
              <a:gd name="connsiteY36" fmla="*/ 1626071 h 5549951"/>
              <a:gd name="connsiteX37" fmla="*/ 4463286 w 4553570"/>
              <a:gd name="connsiteY37" fmla="*/ 1664103 h 5549951"/>
              <a:gd name="connsiteX38" fmla="*/ 4466946 w 4553570"/>
              <a:gd name="connsiteY38" fmla="*/ 1668558 h 5549951"/>
              <a:gd name="connsiteX39" fmla="*/ 4465296 w 4553570"/>
              <a:gd name="connsiteY39" fmla="*/ 1679756 h 5549951"/>
              <a:gd name="connsiteX40" fmla="*/ 4465708 w 4553570"/>
              <a:gd name="connsiteY40" fmla="*/ 1682815 h 5549951"/>
              <a:gd name="connsiteX41" fmla="*/ 4467219 w 4553570"/>
              <a:gd name="connsiteY41" fmla="*/ 1700268 h 5549951"/>
              <a:gd name="connsiteX42" fmla="*/ 4455749 w 4553570"/>
              <a:gd name="connsiteY42" fmla="*/ 1735163 h 5549951"/>
              <a:gd name="connsiteX43" fmla="*/ 4453689 w 4553570"/>
              <a:gd name="connsiteY43" fmla="*/ 1735289 h 5549951"/>
              <a:gd name="connsiteX44" fmla="*/ 4445191 w 4553570"/>
              <a:gd name="connsiteY44" fmla="*/ 1887374 h 5549951"/>
              <a:gd name="connsiteX45" fmla="*/ 4453882 w 4553570"/>
              <a:gd name="connsiteY45" fmla="*/ 1911536 h 5549951"/>
              <a:gd name="connsiteX46" fmla="*/ 4456160 w 4553570"/>
              <a:gd name="connsiteY46" fmla="*/ 1961755 h 5549951"/>
              <a:gd name="connsiteX47" fmla="*/ 4455279 w 4553570"/>
              <a:gd name="connsiteY47" fmla="*/ 1995384 h 5549951"/>
              <a:gd name="connsiteX48" fmla="*/ 4454817 w 4553570"/>
              <a:gd name="connsiteY48" fmla="*/ 2000244 h 5549951"/>
              <a:gd name="connsiteX49" fmla="*/ 4445697 w 4553570"/>
              <a:gd name="connsiteY49" fmla="*/ 2040142 h 5549951"/>
              <a:gd name="connsiteX50" fmla="*/ 4448962 w 4553570"/>
              <a:gd name="connsiteY50" fmla="*/ 2044087 h 5549951"/>
              <a:gd name="connsiteX51" fmla="*/ 4451803 w 4553570"/>
              <a:gd name="connsiteY51" fmla="*/ 2056904 h 5549951"/>
              <a:gd name="connsiteX52" fmla="*/ 4447062 w 4553570"/>
              <a:gd name="connsiteY52" fmla="*/ 2067489 h 5549951"/>
              <a:gd name="connsiteX53" fmla="*/ 4436878 w 4553570"/>
              <a:gd name="connsiteY53" fmla="*/ 2117719 h 5549951"/>
              <a:gd name="connsiteX54" fmla="*/ 4429547 w 4553570"/>
              <a:gd name="connsiteY54" fmla="*/ 2167300 h 5549951"/>
              <a:gd name="connsiteX55" fmla="*/ 4373464 w 4553570"/>
              <a:gd name="connsiteY55" fmla="*/ 3223633 h 5549951"/>
              <a:gd name="connsiteX56" fmla="*/ 4360678 w 4553570"/>
              <a:gd name="connsiteY56" fmla="*/ 3477281 h 5549951"/>
              <a:gd name="connsiteX57" fmla="*/ 4349593 w 4553570"/>
              <a:gd name="connsiteY57" fmla="*/ 3639984 h 5549951"/>
              <a:gd name="connsiteX58" fmla="*/ 4258832 w 4553570"/>
              <a:gd name="connsiteY58" fmla="*/ 5278921 h 5549951"/>
              <a:gd name="connsiteX59" fmla="*/ 4264130 w 4553570"/>
              <a:gd name="connsiteY59" fmla="*/ 5315626 h 5549951"/>
              <a:gd name="connsiteX60" fmla="*/ 4267664 w 4553570"/>
              <a:gd name="connsiteY60" fmla="*/ 5350090 h 5549951"/>
              <a:gd name="connsiteX61" fmla="*/ 4270496 w 4553570"/>
              <a:gd name="connsiteY61" fmla="*/ 5450399 h 5549951"/>
              <a:gd name="connsiteX62" fmla="*/ 4251939 w 4553570"/>
              <a:gd name="connsiteY62" fmla="*/ 5484804 h 5549951"/>
              <a:gd name="connsiteX63" fmla="*/ 4247287 w 4553570"/>
              <a:gd name="connsiteY63" fmla="*/ 5487504 h 5549951"/>
              <a:gd name="connsiteX64" fmla="*/ 4243830 w 4553570"/>
              <a:gd name="connsiteY64" fmla="*/ 5549951 h 5549951"/>
              <a:gd name="connsiteX65" fmla="*/ 0 w 4553570"/>
              <a:gd name="connsiteY65" fmla="*/ 5309929 h 5549951"/>
              <a:gd name="connsiteX66" fmla="*/ 4447 w 4553570"/>
              <a:gd name="connsiteY66" fmla="*/ 5239903 h 5549951"/>
              <a:gd name="connsiteX67" fmla="*/ 8667 w 4553570"/>
              <a:gd name="connsiteY67" fmla="*/ 5233298 h 5549951"/>
              <a:gd name="connsiteX68" fmla="*/ 8936 w 4553570"/>
              <a:gd name="connsiteY68" fmla="*/ 5230552 h 5549951"/>
              <a:gd name="connsiteX69" fmla="*/ 9206 w 4553570"/>
              <a:gd name="connsiteY69" fmla="*/ 5227804 h 5549951"/>
              <a:gd name="connsiteX70" fmla="*/ 9743 w 4553570"/>
              <a:gd name="connsiteY70" fmla="*/ 5222308 h 5549951"/>
              <a:gd name="connsiteX71" fmla="*/ 9428 w 4553570"/>
              <a:gd name="connsiteY71" fmla="*/ 5216405 h 5549951"/>
              <a:gd name="connsiteX72" fmla="*/ 8844 w 4553570"/>
              <a:gd name="connsiteY72" fmla="*/ 5213249 h 5549951"/>
              <a:gd name="connsiteX73" fmla="*/ 9113 w 4553570"/>
              <a:gd name="connsiteY73" fmla="*/ 5210500 h 5549951"/>
              <a:gd name="connsiteX74" fmla="*/ 8797 w 4553570"/>
              <a:gd name="connsiteY74" fmla="*/ 5204597 h 5549951"/>
              <a:gd name="connsiteX75" fmla="*/ 8214 w 4553570"/>
              <a:gd name="connsiteY75" fmla="*/ 5201441 h 5549951"/>
              <a:gd name="connsiteX76" fmla="*/ 7584 w 4553570"/>
              <a:gd name="connsiteY76" fmla="*/ 5189632 h 5549951"/>
              <a:gd name="connsiteX77" fmla="*/ 7000 w 4553570"/>
              <a:gd name="connsiteY77" fmla="*/ 5186477 h 5549951"/>
              <a:gd name="connsiteX78" fmla="*/ 7268 w 4553570"/>
              <a:gd name="connsiteY78" fmla="*/ 5183728 h 5549951"/>
              <a:gd name="connsiteX79" fmla="*/ 5833 w 4553570"/>
              <a:gd name="connsiteY79" fmla="*/ 5180163 h 5549951"/>
              <a:gd name="connsiteX80" fmla="*/ 11245 w 4553570"/>
              <a:gd name="connsiteY80" fmla="*/ 5116566 h 5549951"/>
              <a:gd name="connsiteX81" fmla="*/ 78859 w 4553570"/>
              <a:gd name="connsiteY81" fmla="*/ 3839310 h 5549951"/>
              <a:gd name="connsiteX82" fmla="*/ 303549 w 4553570"/>
              <a:gd name="connsiteY82" fmla="*/ 0 h 5549951"/>
              <a:gd name="connsiteX0" fmla="*/ 303617 w 4553638"/>
              <a:gd name="connsiteY0" fmla="*/ 0 h 5549951"/>
              <a:gd name="connsiteX1" fmla="*/ 3305803 w 4553638"/>
              <a:gd name="connsiteY1" fmla="*/ 171842 h 5549951"/>
              <a:gd name="connsiteX2" fmla="*/ 4134614 w 4553638"/>
              <a:gd name="connsiteY2" fmla="*/ 226950 h 5549951"/>
              <a:gd name="connsiteX3" fmla="*/ 4507808 w 4553638"/>
              <a:gd name="connsiteY3" fmla="*/ 247374 h 5549951"/>
              <a:gd name="connsiteX4" fmla="*/ 4535687 w 4553638"/>
              <a:gd name="connsiteY4" fmla="*/ 269179 h 5549951"/>
              <a:gd name="connsiteX5" fmla="*/ 4533913 w 4553638"/>
              <a:gd name="connsiteY5" fmla="*/ 300930 h 5549951"/>
              <a:gd name="connsiteX6" fmla="*/ 4536835 w 4553638"/>
              <a:gd name="connsiteY6" fmla="*/ 302647 h 5549951"/>
              <a:gd name="connsiteX7" fmla="*/ 4553261 w 4553638"/>
              <a:gd name="connsiteY7" fmla="*/ 334222 h 5549951"/>
              <a:gd name="connsiteX8" fmla="*/ 4531000 w 4553638"/>
              <a:gd name="connsiteY8" fmla="*/ 391868 h 5549951"/>
              <a:gd name="connsiteX9" fmla="*/ 4527512 w 4553638"/>
              <a:gd name="connsiteY9" fmla="*/ 415489 h 5549951"/>
              <a:gd name="connsiteX10" fmla="*/ 4522407 w 4553638"/>
              <a:gd name="connsiteY10" fmla="*/ 506828 h 5549951"/>
              <a:gd name="connsiteX11" fmla="*/ 4521757 w 4553638"/>
              <a:gd name="connsiteY11" fmla="*/ 553245 h 5549951"/>
              <a:gd name="connsiteX12" fmla="*/ 4518658 w 4553638"/>
              <a:gd name="connsiteY12" fmla="*/ 581709 h 5549951"/>
              <a:gd name="connsiteX13" fmla="*/ 4517989 w 4553638"/>
              <a:gd name="connsiteY13" fmla="*/ 585890 h 5549951"/>
              <a:gd name="connsiteX14" fmla="*/ 4505052 w 4553638"/>
              <a:gd name="connsiteY14" fmla="*/ 817404 h 5549951"/>
              <a:gd name="connsiteX15" fmla="*/ 4506765 w 4553638"/>
              <a:gd name="connsiteY15" fmla="*/ 822238 h 5549951"/>
              <a:gd name="connsiteX16" fmla="*/ 4504614 w 4553638"/>
              <a:gd name="connsiteY16" fmla="*/ 846069 h 5549951"/>
              <a:gd name="connsiteX17" fmla="*/ 4503014 w 4553638"/>
              <a:gd name="connsiteY17" fmla="*/ 853854 h 5549951"/>
              <a:gd name="connsiteX18" fmla="*/ 4496776 w 4553638"/>
              <a:gd name="connsiteY18" fmla="*/ 965485 h 5549951"/>
              <a:gd name="connsiteX19" fmla="*/ 4498853 w 4553638"/>
              <a:gd name="connsiteY19" fmla="*/ 966385 h 5549951"/>
              <a:gd name="connsiteX20" fmla="*/ 4502972 w 4553638"/>
              <a:gd name="connsiteY20" fmla="*/ 1002567 h 5549951"/>
              <a:gd name="connsiteX21" fmla="*/ 4498174 w 4553638"/>
              <a:gd name="connsiteY21" fmla="*/ 1101094 h 5549951"/>
              <a:gd name="connsiteX22" fmla="*/ 4498069 w 4553638"/>
              <a:gd name="connsiteY22" fmla="*/ 1159389 h 5549951"/>
              <a:gd name="connsiteX23" fmla="*/ 4502372 w 4553638"/>
              <a:gd name="connsiteY23" fmla="*/ 1180505 h 5549951"/>
              <a:gd name="connsiteX24" fmla="*/ 4505462 w 4553638"/>
              <a:gd name="connsiteY24" fmla="*/ 1210687 h 5549951"/>
              <a:gd name="connsiteX25" fmla="*/ 4514279 w 4553638"/>
              <a:gd name="connsiteY25" fmla="*/ 1263157 h 5549951"/>
              <a:gd name="connsiteX26" fmla="*/ 4516556 w 4553638"/>
              <a:gd name="connsiteY26" fmla="*/ 1313374 h 5549951"/>
              <a:gd name="connsiteX27" fmla="*/ 4515676 w 4553638"/>
              <a:gd name="connsiteY27" fmla="*/ 1347004 h 5549951"/>
              <a:gd name="connsiteX28" fmla="*/ 4515213 w 4553638"/>
              <a:gd name="connsiteY28" fmla="*/ 1351864 h 5549951"/>
              <a:gd name="connsiteX29" fmla="*/ 4506094 w 4553638"/>
              <a:gd name="connsiteY29" fmla="*/ 1391762 h 5549951"/>
              <a:gd name="connsiteX30" fmla="*/ 4509358 w 4553638"/>
              <a:gd name="connsiteY30" fmla="*/ 1395707 h 5549951"/>
              <a:gd name="connsiteX31" fmla="*/ 4512200 w 4553638"/>
              <a:gd name="connsiteY31" fmla="*/ 1408524 h 5549951"/>
              <a:gd name="connsiteX32" fmla="*/ 4507459 w 4553638"/>
              <a:gd name="connsiteY32" fmla="*/ 1419109 h 5549951"/>
              <a:gd name="connsiteX33" fmla="*/ 4497275 w 4553638"/>
              <a:gd name="connsiteY33" fmla="*/ 1469337 h 5549951"/>
              <a:gd name="connsiteX34" fmla="*/ 4486378 w 4553638"/>
              <a:gd name="connsiteY34" fmla="*/ 1543038 h 5549951"/>
              <a:gd name="connsiteX35" fmla="*/ 4481497 w 4553638"/>
              <a:gd name="connsiteY35" fmla="*/ 1553997 h 5549951"/>
              <a:gd name="connsiteX36" fmla="*/ 4467069 w 4553638"/>
              <a:gd name="connsiteY36" fmla="*/ 1626071 h 5549951"/>
              <a:gd name="connsiteX37" fmla="*/ 4463354 w 4553638"/>
              <a:gd name="connsiteY37" fmla="*/ 1664103 h 5549951"/>
              <a:gd name="connsiteX38" fmla="*/ 4467014 w 4553638"/>
              <a:gd name="connsiteY38" fmla="*/ 1668558 h 5549951"/>
              <a:gd name="connsiteX39" fmla="*/ 4465364 w 4553638"/>
              <a:gd name="connsiteY39" fmla="*/ 1679756 h 5549951"/>
              <a:gd name="connsiteX40" fmla="*/ 4465776 w 4553638"/>
              <a:gd name="connsiteY40" fmla="*/ 1682815 h 5549951"/>
              <a:gd name="connsiteX41" fmla="*/ 4467287 w 4553638"/>
              <a:gd name="connsiteY41" fmla="*/ 1700268 h 5549951"/>
              <a:gd name="connsiteX42" fmla="*/ 4455817 w 4553638"/>
              <a:gd name="connsiteY42" fmla="*/ 1735163 h 5549951"/>
              <a:gd name="connsiteX43" fmla="*/ 4453757 w 4553638"/>
              <a:gd name="connsiteY43" fmla="*/ 1735289 h 5549951"/>
              <a:gd name="connsiteX44" fmla="*/ 4445259 w 4553638"/>
              <a:gd name="connsiteY44" fmla="*/ 1887374 h 5549951"/>
              <a:gd name="connsiteX45" fmla="*/ 4453950 w 4553638"/>
              <a:gd name="connsiteY45" fmla="*/ 1911536 h 5549951"/>
              <a:gd name="connsiteX46" fmla="*/ 4456228 w 4553638"/>
              <a:gd name="connsiteY46" fmla="*/ 1961755 h 5549951"/>
              <a:gd name="connsiteX47" fmla="*/ 4455347 w 4553638"/>
              <a:gd name="connsiteY47" fmla="*/ 1995384 h 5549951"/>
              <a:gd name="connsiteX48" fmla="*/ 4454885 w 4553638"/>
              <a:gd name="connsiteY48" fmla="*/ 2000244 h 5549951"/>
              <a:gd name="connsiteX49" fmla="*/ 4445765 w 4553638"/>
              <a:gd name="connsiteY49" fmla="*/ 2040142 h 5549951"/>
              <a:gd name="connsiteX50" fmla="*/ 4449030 w 4553638"/>
              <a:gd name="connsiteY50" fmla="*/ 2044087 h 5549951"/>
              <a:gd name="connsiteX51" fmla="*/ 4451871 w 4553638"/>
              <a:gd name="connsiteY51" fmla="*/ 2056904 h 5549951"/>
              <a:gd name="connsiteX52" fmla="*/ 4447130 w 4553638"/>
              <a:gd name="connsiteY52" fmla="*/ 2067489 h 5549951"/>
              <a:gd name="connsiteX53" fmla="*/ 4436946 w 4553638"/>
              <a:gd name="connsiteY53" fmla="*/ 2117719 h 5549951"/>
              <a:gd name="connsiteX54" fmla="*/ 4429615 w 4553638"/>
              <a:gd name="connsiteY54" fmla="*/ 2167300 h 5549951"/>
              <a:gd name="connsiteX55" fmla="*/ 4373532 w 4553638"/>
              <a:gd name="connsiteY55" fmla="*/ 3223633 h 5549951"/>
              <a:gd name="connsiteX56" fmla="*/ 4360746 w 4553638"/>
              <a:gd name="connsiteY56" fmla="*/ 3477281 h 5549951"/>
              <a:gd name="connsiteX57" fmla="*/ 4349661 w 4553638"/>
              <a:gd name="connsiteY57" fmla="*/ 3639984 h 5549951"/>
              <a:gd name="connsiteX58" fmla="*/ 4258900 w 4553638"/>
              <a:gd name="connsiteY58" fmla="*/ 5278921 h 5549951"/>
              <a:gd name="connsiteX59" fmla="*/ 4264198 w 4553638"/>
              <a:gd name="connsiteY59" fmla="*/ 5315626 h 5549951"/>
              <a:gd name="connsiteX60" fmla="*/ 4267732 w 4553638"/>
              <a:gd name="connsiteY60" fmla="*/ 5350090 h 5549951"/>
              <a:gd name="connsiteX61" fmla="*/ 4270564 w 4553638"/>
              <a:gd name="connsiteY61" fmla="*/ 5450399 h 5549951"/>
              <a:gd name="connsiteX62" fmla="*/ 4252007 w 4553638"/>
              <a:gd name="connsiteY62" fmla="*/ 5484804 h 5549951"/>
              <a:gd name="connsiteX63" fmla="*/ 4247355 w 4553638"/>
              <a:gd name="connsiteY63" fmla="*/ 5487504 h 5549951"/>
              <a:gd name="connsiteX64" fmla="*/ 4243898 w 4553638"/>
              <a:gd name="connsiteY64" fmla="*/ 5549951 h 5549951"/>
              <a:gd name="connsiteX65" fmla="*/ 0 w 4553638"/>
              <a:gd name="connsiteY65" fmla="*/ 5315524 h 5549951"/>
              <a:gd name="connsiteX66" fmla="*/ 4515 w 4553638"/>
              <a:gd name="connsiteY66" fmla="*/ 5239903 h 5549951"/>
              <a:gd name="connsiteX67" fmla="*/ 8735 w 4553638"/>
              <a:gd name="connsiteY67" fmla="*/ 5233298 h 5549951"/>
              <a:gd name="connsiteX68" fmla="*/ 9004 w 4553638"/>
              <a:gd name="connsiteY68" fmla="*/ 5230552 h 5549951"/>
              <a:gd name="connsiteX69" fmla="*/ 9274 w 4553638"/>
              <a:gd name="connsiteY69" fmla="*/ 5227804 h 5549951"/>
              <a:gd name="connsiteX70" fmla="*/ 9811 w 4553638"/>
              <a:gd name="connsiteY70" fmla="*/ 5222308 h 5549951"/>
              <a:gd name="connsiteX71" fmla="*/ 9496 w 4553638"/>
              <a:gd name="connsiteY71" fmla="*/ 5216405 h 5549951"/>
              <a:gd name="connsiteX72" fmla="*/ 8912 w 4553638"/>
              <a:gd name="connsiteY72" fmla="*/ 5213249 h 5549951"/>
              <a:gd name="connsiteX73" fmla="*/ 9181 w 4553638"/>
              <a:gd name="connsiteY73" fmla="*/ 5210500 h 5549951"/>
              <a:gd name="connsiteX74" fmla="*/ 8865 w 4553638"/>
              <a:gd name="connsiteY74" fmla="*/ 5204597 h 5549951"/>
              <a:gd name="connsiteX75" fmla="*/ 8282 w 4553638"/>
              <a:gd name="connsiteY75" fmla="*/ 5201441 h 5549951"/>
              <a:gd name="connsiteX76" fmla="*/ 7652 w 4553638"/>
              <a:gd name="connsiteY76" fmla="*/ 5189632 h 5549951"/>
              <a:gd name="connsiteX77" fmla="*/ 7068 w 4553638"/>
              <a:gd name="connsiteY77" fmla="*/ 5186477 h 5549951"/>
              <a:gd name="connsiteX78" fmla="*/ 7336 w 4553638"/>
              <a:gd name="connsiteY78" fmla="*/ 5183728 h 5549951"/>
              <a:gd name="connsiteX79" fmla="*/ 5901 w 4553638"/>
              <a:gd name="connsiteY79" fmla="*/ 5180163 h 5549951"/>
              <a:gd name="connsiteX80" fmla="*/ 11313 w 4553638"/>
              <a:gd name="connsiteY80" fmla="*/ 5116566 h 5549951"/>
              <a:gd name="connsiteX81" fmla="*/ 78927 w 4553638"/>
              <a:gd name="connsiteY81" fmla="*/ 3839310 h 5549951"/>
              <a:gd name="connsiteX82" fmla="*/ 303617 w 4553638"/>
              <a:gd name="connsiteY82"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53638" h="5549951">
                <a:moveTo>
                  <a:pt x="303617" y="0"/>
                </a:moveTo>
                <a:cubicBezTo>
                  <a:pt x="628364" y="31218"/>
                  <a:pt x="2667304" y="134017"/>
                  <a:pt x="3305803" y="171842"/>
                </a:cubicBezTo>
                <a:lnTo>
                  <a:pt x="4134614" y="226950"/>
                </a:lnTo>
                <a:lnTo>
                  <a:pt x="4507808" y="247374"/>
                </a:lnTo>
                <a:lnTo>
                  <a:pt x="4535687" y="269179"/>
                </a:lnTo>
                <a:cubicBezTo>
                  <a:pt x="4535096" y="279763"/>
                  <a:pt x="4534504" y="290346"/>
                  <a:pt x="4533913" y="300930"/>
                </a:cubicBezTo>
                <a:lnTo>
                  <a:pt x="4536835" y="302647"/>
                </a:lnTo>
                <a:cubicBezTo>
                  <a:pt x="4546433" y="304354"/>
                  <a:pt x="4555631" y="291327"/>
                  <a:pt x="4553261" y="334222"/>
                </a:cubicBezTo>
                <a:cubicBezTo>
                  <a:pt x="4542620" y="354710"/>
                  <a:pt x="4535606" y="373686"/>
                  <a:pt x="4531000" y="391868"/>
                </a:cubicBezTo>
                <a:lnTo>
                  <a:pt x="4527512" y="415489"/>
                </a:lnTo>
                <a:lnTo>
                  <a:pt x="4522407" y="506828"/>
                </a:lnTo>
                <a:cubicBezTo>
                  <a:pt x="4522190" y="522300"/>
                  <a:pt x="4521974" y="537773"/>
                  <a:pt x="4521757" y="553245"/>
                </a:cubicBezTo>
                <a:cubicBezTo>
                  <a:pt x="4521486" y="558170"/>
                  <a:pt x="4520392" y="568699"/>
                  <a:pt x="4518658" y="581709"/>
                </a:cubicBezTo>
                <a:lnTo>
                  <a:pt x="4517989" y="585890"/>
                </a:lnTo>
                <a:lnTo>
                  <a:pt x="4505052" y="817404"/>
                </a:lnTo>
                <a:lnTo>
                  <a:pt x="4506765" y="822238"/>
                </a:lnTo>
                <a:cubicBezTo>
                  <a:pt x="4507267" y="829783"/>
                  <a:pt x="4506186" y="837845"/>
                  <a:pt x="4504614" y="846069"/>
                </a:cubicBezTo>
                <a:lnTo>
                  <a:pt x="4503014" y="853854"/>
                </a:lnTo>
                <a:lnTo>
                  <a:pt x="4496776" y="965485"/>
                </a:lnTo>
                <a:lnTo>
                  <a:pt x="4498853" y="966385"/>
                </a:lnTo>
                <a:cubicBezTo>
                  <a:pt x="4500294" y="972743"/>
                  <a:pt x="4503085" y="980116"/>
                  <a:pt x="4502972" y="1002567"/>
                </a:cubicBezTo>
                <a:cubicBezTo>
                  <a:pt x="4492134" y="1029868"/>
                  <a:pt x="4512590" y="1067217"/>
                  <a:pt x="4498174" y="1101094"/>
                </a:cubicBezTo>
                <a:cubicBezTo>
                  <a:pt x="4494447" y="1113552"/>
                  <a:pt x="4492555" y="1152106"/>
                  <a:pt x="4498069" y="1159389"/>
                </a:cubicBezTo>
                <a:cubicBezTo>
                  <a:pt x="4498884" y="1167426"/>
                  <a:pt x="4496227" y="1176807"/>
                  <a:pt x="4502372" y="1180505"/>
                </a:cubicBezTo>
                <a:cubicBezTo>
                  <a:pt x="4509671" y="1186625"/>
                  <a:pt x="4496190" y="1214705"/>
                  <a:pt x="4505462" y="1210687"/>
                </a:cubicBezTo>
                <a:cubicBezTo>
                  <a:pt x="4496186" y="1230628"/>
                  <a:pt x="4511297" y="1246424"/>
                  <a:pt x="4514279" y="1263157"/>
                </a:cubicBezTo>
                <a:lnTo>
                  <a:pt x="4516556" y="1313374"/>
                </a:lnTo>
                <a:cubicBezTo>
                  <a:pt x="4516263" y="1324584"/>
                  <a:pt x="4515969" y="1335794"/>
                  <a:pt x="4515676" y="1347004"/>
                </a:cubicBezTo>
                <a:cubicBezTo>
                  <a:pt x="4515522" y="1348624"/>
                  <a:pt x="4515367" y="1350244"/>
                  <a:pt x="4515213" y="1351864"/>
                </a:cubicBezTo>
                <a:lnTo>
                  <a:pt x="4506094" y="1391762"/>
                </a:lnTo>
                <a:cubicBezTo>
                  <a:pt x="4507300" y="1392770"/>
                  <a:pt x="4508402" y="1394098"/>
                  <a:pt x="4509358" y="1395707"/>
                </a:cubicBezTo>
                <a:lnTo>
                  <a:pt x="4512200" y="1408524"/>
                </a:lnTo>
                <a:lnTo>
                  <a:pt x="4507459" y="1419109"/>
                </a:lnTo>
                <a:lnTo>
                  <a:pt x="4497275" y="1469337"/>
                </a:lnTo>
                <a:lnTo>
                  <a:pt x="4486378" y="1543038"/>
                </a:lnTo>
                <a:lnTo>
                  <a:pt x="4481497" y="1553997"/>
                </a:lnTo>
                <a:cubicBezTo>
                  <a:pt x="4475406" y="1579288"/>
                  <a:pt x="4478554" y="1610368"/>
                  <a:pt x="4467069" y="1626071"/>
                </a:cubicBezTo>
                <a:lnTo>
                  <a:pt x="4463354" y="1664103"/>
                </a:lnTo>
                <a:lnTo>
                  <a:pt x="4467014" y="1668558"/>
                </a:lnTo>
                <a:lnTo>
                  <a:pt x="4465364" y="1679756"/>
                </a:lnTo>
                <a:cubicBezTo>
                  <a:pt x="4465501" y="1680776"/>
                  <a:pt x="4465639" y="1681795"/>
                  <a:pt x="4465776" y="1682815"/>
                </a:cubicBezTo>
                <a:cubicBezTo>
                  <a:pt x="4466583" y="1688654"/>
                  <a:pt x="4467240" y="1694439"/>
                  <a:pt x="4467287" y="1700268"/>
                </a:cubicBezTo>
                <a:cubicBezTo>
                  <a:pt x="4452715" y="1697000"/>
                  <a:pt x="4458424" y="1726126"/>
                  <a:pt x="4455817" y="1735163"/>
                </a:cubicBezTo>
                <a:lnTo>
                  <a:pt x="4453757" y="1735289"/>
                </a:lnTo>
                <a:lnTo>
                  <a:pt x="4445259" y="1887374"/>
                </a:lnTo>
                <a:lnTo>
                  <a:pt x="4453950" y="1911536"/>
                </a:lnTo>
                <a:cubicBezTo>
                  <a:pt x="4454709" y="1928276"/>
                  <a:pt x="4455469" y="1945015"/>
                  <a:pt x="4456228" y="1961755"/>
                </a:cubicBezTo>
                <a:cubicBezTo>
                  <a:pt x="4455934" y="1972965"/>
                  <a:pt x="4455641" y="1984174"/>
                  <a:pt x="4455347" y="1995384"/>
                </a:cubicBezTo>
                <a:lnTo>
                  <a:pt x="4454885" y="2000244"/>
                </a:lnTo>
                <a:lnTo>
                  <a:pt x="4445765" y="2040142"/>
                </a:lnTo>
                <a:cubicBezTo>
                  <a:pt x="4446972" y="2041150"/>
                  <a:pt x="4448073" y="2042479"/>
                  <a:pt x="4449030" y="2044087"/>
                </a:cubicBezTo>
                <a:lnTo>
                  <a:pt x="4451871" y="2056904"/>
                </a:lnTo>
                <a:lnTo>
                  <a:pt x="4447130" y="2067489"/>
                </a:lnTo>
                <a:lnTo>
                  <a:pt x="4436946" y="2117719"/>
                </a:lnTo>
                <a:lnTo>
                  <a:pt x="4429615" y="2167300"/>
                </a:lnTo>
                <a:cubicBezTo>
                  <a:pt x="4410921" y="2519411"/>
                  <a:pt x="4377147" y="2876607"/>
                  <a:pt x="4373532" y="3223633"/>
                </a:cubicBezTo>
                <a:cubicBezTo>
                  <a:pt x="4370580" y="3302336"/>
                  <a:pt x="4363697" y="3398578"/>
                  <a:pt x="4360746" y="3477281"/>
                </a:cubicBezTo>
                <a:cubicBezTo>
                  <a:pt x="4367353" y="3471365"/>
                  <a:pt x="4356962" y="3621544"/>
                  <a:pt x="4349661" y="3639984"/>
                </a:cubicBezTo>
                <a:lnTo>
                  <a:pt x="4258900" y="5278921"/>
                </a:lnTo>
                <a:lnTo>
                  <a:pt x="4264198" y="5315626"/>
                </a:lnTo>
                <a:cubicBezTo>
                  <a:pt x="4269986" y="5323538"/>
                  <a:pt x="4266671" y="5327627"/>
                  <a:pt x="4267732" y="5350090"/>
                </a:cubicBezTo>
                <a:cubicBezTo>
                  <a:pt x="4268793" y="5372551"/>
                  <a:pt x="4252068" y="5406222"/>
                  <a:pt x="4270564" y="5450399"/>
                </a:cubicBezTo>
                <a:cubicBezTo>
                  <a:pt x="4270146" y="5457964"/>
                  <a:pt x="4260467" y="5476308"/>
                  <a:pt x="4252007" y="5484804"/>
                </a:cubicBezTo>
                <a:lnTo>
                  <a:pt x="4247355" y="5487504"/>
                </a:lnTo>
                <a:cubicBezTo>
                  <a:pt x="4246203" y="5508319"/>
                  <a:pt x="4248163" y="5526348"/>
                  <a:pt x="4243898" y="5549951"/>
                </a:cubicBezTo>
                <a:lnTo>
                  <a:pt x="0" y="5315524"/>
                </a:lnTo>
                <a:lnTo>
                  <a:pt x="4515" y="5239903"/>
                </a:lnTo>
                <a:lnTo>
                  <a:pt x="8735" y="5233298"/>
                </a:lnTo>
                <a:cubicBezTo>
                  <a:pt x="9265" y="5232196"/>
                  <a:pt x="8913" y="5231467"/>
                  <a:pt x="9004" y="5230552"/>
                </a:cubicBezTo>
                <a:lnTo>
                  <a:pt x="9274" y="5227804"/>
                </a:lnTo>
                <a:cubicBezTo>
                  <a:pt x="9452" y="5225973"/>
                  <a:pt x="9819" y="5223940"/>
                  <a:pt x="9811" y="5222308"/>
                </a:cubicBezTo>
                <a:cubicBezTo>
                  <a:pt x="9755" y="5211840"/>
                  <a:pt x="8673" y="5224803"/>
                  <a:pt x="9496" y="5216405"/>
                </a:cubicBezTo>
                <a:cubicBezTo>
                  <a:pt x="9302" y="5215352"/>
                  <a:pt x="8977" y="5214469"/>
                  <a:pt x="8912" y="5213249"/>
                </a:cubicBezTo>
                <a:cubicBezTo>
                  <a:pt x="8870" y="5212477"/>
                  <a:pt x="9221" y="5211272"/>
                  <a:pt x="9181" y="5210500"/>
                </a:cubicBezTo>
                <a:cubicBezTo>
                  <a:pt x="8800" y="5203355"/>
                  <a:pt x="8248" y="5210896"/>
                  <a:pt x="8865" y="5204597"/>
                </a:cubicBezTo>
                <a:lnTo>
                  <a:pt x="8282" y="5201441"/>
                </a:lnTo>
                <a:cubicBezTo>
                  <a:pt x="6867" y="5193798"/>
                  <a:pt x="6830" y="5198023"/>
                  <a:pt x="7652" y="5189632"/>
                </a:cubicBezTo>
                <a:cubicBezTo>
                  <a:pt x="7457" y="5188581"/>
                  <a:pt x="7134" y="5187696"/>
                  <a:pt x="7068" y="5186477"/>
                </a:cubicBezTo>
                <a:cubicBezTo>
                  <a:pt x="7026" y="5185706"/>
                  <a:pt x="7459" y="5184394"/>
                  <a:pt x="7336" y="5183728"/>
                </a:cubicBezTo>
                <a:cubicBezTo>
                  <a:pt x="7062" y="5182241"/>
                  <a:pt x="4888" y="5182665"/>
                  <a:pt x="5901" y="5180163"/>
                </a:cubicBezTo>
                <a:lnTo>
                  <a:pt x="11313" y="5116566"/>
                </a:lnTo>
                <a:lnTo>
                  <a:pt x="78927" y="3839310"/>
                </a:lnTo>
                <a:lnTo>
                  <a:pt x="303617"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a:extLst>
              <a:ext uri="{FF2B5EF4-FFF2-40B4-BE49-F238E27FC236}">
                <a16:creationId xmlns:a16="http://schemas.microsoft.com/office/drawing/2014/main" id="{A02066EC-92CE-4F17-AB46-346119D15C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7" name="Group 16">
              <a:extLst>
                <a:ext uri="{FF2B5EF4-FFF2-40B4-BE49-F238E27FC236}">
                  <a16:creationId xmlns:a16="http://schemas.microsoft.com/office/drawing/2014/main" id="{48E4F93A-024D-4896-B535-C700CC6F24E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9" name="Straight Connector 18">
                <a:extLst>
                  <a:ext uri="{FF2B5EF4-FFF2-40B4-BE49-F238E27FC236}">
                    <a16:creationId xmlns:a16="http://schemas.microsoft.com/office/drawing/2014/main" id="{303ABF7D-0FD3-47CF-BF62-C8D9561F03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656E970-02E8-4F91-8392-EC89484E44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Oval 17">
              <a:extLst>
                <a:ext uri="{FF2B5EF4-FFF2-40B4-BE49-F238E27FC236}">
                  <a16:creationId xmlns:a16="http://schemas.microsoft.com/office/drawing/2014/main" id="{3E8469CB-65C4-40BA-B613-75617EFBD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reeform: Shape 21">
            <a:extLst>
              <a:ext uri="{FF2B5EF4-FFF2-40B4-BE49-F238E27FC236}">
                <a16:creationId xmlns:a16="http://schemas.microsoft.com/office/drawing/2014/main" id="{5EC04BFF-C178-43B0-9567-EEA423F5C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652714">
            <a:off x="10760953" y="5365243"/>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3">
            <a:extLst>
              <a:ext uri="{FF2B5EF4-FFF2-40B4-BE49-F238E27FC236}">
                <a16:creationId xmlns:a16="http://schemas.microsoft.com/office/drawing/2014/main" id="{1A067764-6402-296F-772D-CC51A43340E1}"/>
              </a:ext>
            </a:extLst>
          </p:cNvPr>
          <p:cNvSpPr>
            <a:spLocks noGrp="1"/>
          </p:cNvSpPr>
          <p:nvPr>
            <p:ph type="title"/>
          </p:nvPr>
        </p:nvSpPr>
        <p:spPr>
          <a:xfrm>
            <a:off x="1219200" y="-1577975"/>
            <a:ext cx="9493249" cy="1577975"/>
          </a:xfrm>
        </p:spPr>
        <p:txBody>
          <a:bodyPr vert="horz" lIns="91440" tIns="45720" rIns="91440" bIns="45720" rtlCol="0" anchor="b">
            <a:normAutofit/>
          </a:bodyPr>
          <a:lstStyle/>
          <a:p>
            <a:r>
              <a:rPr lang="en-US" dirty="0"/>
              <a:t>Free association activity image 3 of 6</a:t>
            </a:r>
          </a:p>
        </p:txBody>
      </p:sp>
      <p:pic>
        <p:nvPicPr>
          <p:cNvPr id="5" name="Picture 4" descr="A purple, long-sleeved sweater with yellow accents and a design on the chest">
            <a:extLst>
              <a:ext uri="{FF2B5EF4-FFF2-40B4-BE49-F238E27FC236}">
                <a16:creationId xmlns:a16="http://schemas.microsoft.com/office/drawing/2014/main" id="{658C7521-CF3D-40E7-6FC9-FA7B61E0A516}"/>
              </a:ext>
            </a:extLst>
          </p:cNvPr>
          <p:cNvPicPr>
            <a:picLocks noChangeAspect="1"/>
          </p:cNvPicPr>
          <p:nvPr/>
        </p:nvPicPr>
        <p:blipFill>
          <a:blip r:embed="rId4"/>
          <a:stretch>
            <a:fillRect/>
          </a:stretch>
        </p:blipFill>
        <p:spPr>
          <a:xfrm rot="180000">
            <a:off x="7619680" y="1526217"/>
            <a:ext cx="3713747" cy="3478128"/>
          </a:xfrm>
          <a:prstGeom prst="rect">
            <a:avLst/>
          </a:prstGeom>
        </p:spPr>
      </p:pic>
      <p:sp>
        <p:nvSpPr>
          <p:cNvPr id="4" name="TextBox 3">
            <a:extLst>
              <a:ext uri="{FF2B5EF4-FFF2-40B4-BE49-F238E27FC236}">
                <a16:creationId xmlns:a16="http://schemas.microsoft.com/office/drawing/2014/main" id="{6187EE92-D775-DE0E-3C3B-F329DB876B22}"/>
              </a:ext>
            </a:extLst>
          </p:cNvPr>
          <p:cNvSpPr txBox="1"/>
          <p:nvPr/>
        </p:nvSpPr>
        <p:spPr>
          <a:xfrm>
            <a:off x="1371600" y="6219645"/>
            <a:ext cx="866954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242424"/>
                </a:solidFill>
                <a:latin typeface="Aptos Narrow"/>
              </a:rPr>
              <a:t>Sweater, Division of Work and Industry, National Museum of American History, Smithsonian Institution.</a:t>
            </a:r>
            <a:endParaRPr lang="en-US" sz="1100">
              <a:latin typeface="Aptos Narrow"/>
            </a:endParaRPr>
          </a:p>
        </p:txBody>
      </p:sp>
      <p:sp>
        <p:nvSpPr>
          <p:cNvPr id="8" name="Rectangle 7">
            <a:extLst>
              <a:ext uri="{FF2B5EF4-FFF2-40B4-BE49-F238E27FC236}">
                <a16:creationId xmlns:a16="http://schemas.microsoft.com/office/drawing/2014/main" id="{7FC95D17-1E31-61F6-6CD7-2BC47D6E0866}"/>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49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08FD56-DA92-4BD4-98BB-9311E5E52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0B23BB-53EC-27E1-C97B-B8466C652E0D}"/>
              </a:ext>
            </a:extLst>
          </p:cNvPr>
          <p:cNvSpPr>
            <a:spLocks noGrp="1"/>
          </p:cNvSpPr>
          <p:nvPr>
            <p:ph type="title"/>
          </p:nvPr>
        </p:nvSpPr>
        <p:spPr>
          <a:xfrm>
            <a:off x="6473627" y="513271"/>
            <a:ext cx="5032572" cy="1911743"/>
          </a:xfrm>
        </p:spPr>
        <p:txBody>
          <a:bodyPr>
            <a:normAutofit/>
          </a:bodyPr>
          <a:lstStyle/>
          <a:p>
            <a:r>
              <a:rPr lang="en-US" i="0" dirty="0"/>
              <a:t>Youth for Unity: Teen Changemakers</a:t>
            </a:r>
          </a:p>
        </p:txBody>
      </p:sp>
      <p:sp>
        <p:nvSpPr>
          <p:cNvPr id="14" name="Rectangle 13">
            <a:extLst>
              <a:ext uri="{FF2B5EF4-FFF2-40B4-BE49-F238E27FC236}">
                <a16:creationId xmlns:a16="http://schemas.microsoft.com/office/drawing/2014/main" id="{C5D5E9CC-2294-46D1-89D0-F8C6FA5C4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420">
            <a:off x="780270" y="331637"/>
            <a:ext cx="4892736" cy="5837881"/>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BABD217-EF3C-4AF3-9C20-A6619D211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27644">
            <a:off x="741222" y="293814"/>
            <a:ext cx="4987909" cy="5883149"/>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343 w 4553364"/>
              <a:gd name="connsiteY0" fmla="*/ 0 h 5549974"/>
              <a:gd name="connsiteX1" fmla="*/ 3305529 w 4553364"/>
              <a:gd name="connsiteY1" fmla="*/ 171842 h 5549974"/>
              <a:gd name="connsiteX2" fmla="*/ 4134340 w 4553364"/>
              <a:gd name="connsiteY2" fmla="*/ 226950 h 5549974"/>
              <a:gd name="connsiteX3" fmla="*/ 4507534 w 4553364"/>
              <a:gd name="connsiteY3" fmla="*/ 247374 h 5549974"/>
              <a:gd name="connsiteX4" fmla="*/ 4535413 w 4553364"/>
              <a:gd name="connsiteY4" fmla="*/ 269179 h 5549974"/>
              <a:gd name="connsiteX5" fmla="*/ 4533639 w 4553364"/>
              <a:gd name="connsiteY5" fmla="*/ 300930 h 5549974"/>
              <a:gd name="connsiteX6" fmla="*/ 4536561 w 4553364"/>
              <a:gd name="connsiteY6" fmla="*/ 302647 h 5549974"/>
              <a:gd name="connsiteX7" fmla="*/ 4552987 w 4553364"/>
              <a:gd name="connsiteY7" fmla="*/ 334222 h 5549974"/>
              <a:gd name="connsiteX8" fmla="*/ 4530726 w 4553364"/>
              <a:gd name="connsiteY8" fmla="*/ 391868 h 5549974"/>
              <a:gd name="connsiteX9" fmla="*/ 4527238 w 4553364"/>
              <a:gd name="connsiteY9" fmla="*/ 415489 h 5549974"/>
              <a:gd name="connsiteX10" fmla="*/ 4522133 w 4553364"/>
              <a:gd name="connsiteY10" fmla="*/ 506828 h 5549974"/>
              <a:gd name="connsiteX11" fmla="*/ 4521483 w 4553364"/>
              <a:gd name="connsiteY11" fmla="*/ 553245 h 5549974"/>
              <a:gd name="connsiteX12" fmla="*/ 4518384 w 4553364"/>
              <a:gd name="connsiteY12" fmla="*/ 581709 h 5549974"/>
              <a:gd name="connsiteX13" fmla="*/ 4517715 w 4553364"/>
              <a:gd name="connsiteY13" fmla="*/ 585890 h 5549974"/>
              <a:gd name="connsiteX14" fmla="*/ 4504778 w 4553364"/>
              <a:gd name="connsiteY14" fmla="*/ 817404 h 5549974"/>
              <a:gd name="connsiteX15" fmla="*/ 4506491 w 4553364"/>
              <a:gd name="connsiteY15" fmla="*/ 822238 h 5549974"/>
              <a:gd name="connsiteX16" fmla="*/ 4504340 w 4553364"/>
              <a:gd name="connsiteY16" fmla="*/ 846069 h 5549974"/>
              <a:gd name="connsiteX17" fmla="*/ 4502740 w 4553364"/>
              <a:gd name="connsiteY17" fmla="*/ 853854 h 5549974"/>
              <a:gd name="connsiteX18" fmla="*/ 4496502 w 4553364"/>
              <a:gd name="connsiteY18" fmla="*/ 965485 h 5549974"/>
              <a:gd name="connsiteX19" fmla="*/ 4498579 w 4553364"/>
              <a:gd name="connsiteY19" fmla="*/ 966385 h 5549974"/>
              <a:gd name="connsiteX20" fmla="*/ 4502698 w 4553364"/>
              <a:gd name="connsiteY20" fmla="*/ 1002567 h 5549974"/>
              <a:gd name="connsiteX21" fmla="*/ 4497900 w 4553364"/>
              <a:gd name="connsiteY21" fmla="*/ 1101094 h 5549974"/>
              <a:gd name="connsiteX22" fmla="*/ 4497795 w 4553364"/>
              <a:gd name="connsiteY22" fmla="*/ 1159389 h 5549974"/>
              <a:gd name="connsiteX23" fmla="*/ 4502098 w 4553364"/>
              <a:gd name="connsiteY23" fmla="*/ 1180505 h 5549974"/>
              <a:gd name="connsiteX24" fmla="*/ 4505188 w 4553364"/>
              <a:gd name="connsiteY24" fmla="*/ 1210687 h 5549974"/>
              <a:gd name="connsiteX25" fmla="*/ 4514005 w 4553364"/>
              <a:gd name="connsiteY25" fmla="*/ 1263157 h 5549974"/>
              <a:gd name="connsiteX26" fmla="*/ 4516282 w 4553364"/>
              <a:gd name="connsiteY26" fmla="*/ 1313374 h 5549974"/>
              <a:gd name="connsiteX27" fmla="*/ 4515402 w 4553364"/>
              <a:gd name="connsiteY27" fmla="*/ 1347004 h 5549974"/>
              <a:gd name="connsiteX28" fmla="*/ 4514939 w 4553364"/>
              <a:gd name="connsiteY28" fmla="*/ 1351864 h 5549974"/>
              <a:gd name="connsiteX29" fmla="*/ 4505820 w 4553364"/>
              <a:gd name="connsiteY29" fmla="*/ 1391762 h 5549974"/>
              <a:gd name="connsiteX30" fmla="*/ 4509084 w 4553364"/>
              <a:gd name="connsiteY30" fmla="*/ 1395707 h 5549974"/>
              <a:gd name="connsiteX31" fmla="*/ 4511926 w 4553364"/>
              <a:gd name="connsiteY31" fmla="*/ 1408524 h 5549974"/>
              <a:gd name="connsiteX32" fmla="*/ 4507185 w 4553364"/>
              <a:gd name="connsiteY32" fmla="*/ 1419109 h 5549974"/>
              <a:gd name="connsiteX33" fmla="*/ 4497001 w 4553364"/>
              <a:gd name="connsiteY33" fmla="*/ 1469337 h 5549974"/>
              <a:gd name="connsiteX34" fmla="*/ 4486104 w 4553364"/>
              <a:gd name="connsiteY34" fmla="*/ 1543038 h 5549974"/>
              <a:gd name="connsiteX35" fmla="*/ 4481223 w 4553364"/>
              <a:gd name="connsiteY35" fmla="*/ 1553997 h 5549974"/>
              <a:gd name="connsiteX36" fmla="*/ 4466795 w 4553364"/>
              <a:gd name="connsiteY36" fmla="*/ 1626071 h 5549974"/>
              <a:gd name="connsiteX37" fmla="*/ 4463080 w 4553364"/>
              <a:gd name="connsiteY37" fmla="*/ 1664103 h 5549974"/>
              <a:gd name="connsiteX38" fmla="*/ 4466740 w 4553364"/>
              <a:gd name="connsiteY38" fmla="*/ 1668558 h 5549974"/>
              <a:gd name="connsiteX39" fmla="*/ 4465090 w 4553364"/>
              <a:gd name="connsiteY39" fmla="*/ 1679756 h 5549974"/>
              <a:gd name="connsiteX40" fmla="*/ 4465502 w 4553364"/>
              <a:gd name="connsiteY40" fmla="*/ 1682815 h 5549974"/>
              <a:gd name="connsiteX41" fmla="*/ 4467013 w 4553364"/>
              <a:gd name="connsiteY41" fmla="*/ 1700268 h 5549974"/>
              <a:gd name="connsiteX42" fmla="*/ 4455543 w 4553364"/>
              <a:gd name="connsiteY42" fmla="*/ 1735163 h 5549974"/>
              <a:gd name="connsiteX43" fmla="*/ 4453483 w 4553364"/>
              <a:gd name="connsiteY43" fmla="*/ 1735289 h 5549974"/>
              <a:gd name="connsiteX44" fmla="*/ 4444985 w 4553364"/>
              <a:gd name="connsiteY44" fmla="*/ 1887374 h 5549974"/>
              <a:gd name="connsiteX45" fmla="*/ 4453676 w 4553364"/>
              <a:gd name="connsiteY45" fmla="*/ 1911536 h 5549974"/>
              <a:gd name="connsiteX46" fmla="*/ 4455954 w 4553364"/>
              <a:gd name="connsiteY46" fmla="*/ 1961755 h 5549974"/>
              <a:gd name="connsiteX47" fmla="*/ 4455073 w 4553364"/>
              <a:gd name="connsiteY47" fmla="*/ 1995384 h 5549974"/>
              <a:gd name="connsiteX48" fmla="*/ 4454611 w 4553364"/>
              <a:gd name="connsiteY48" fmla="*/ 2000244 h 5549974"/>
              <a:gd name="connsiteX49" fmla="*/ 4445491 w 4553364"/>
              <a:gd name="connsiteY49" fmla="*/ 2040142 h 5549974"/>
              <a:gd name="connsiteX50" fmla="*/ 4448756 w 4553364"/>
              <a:gd name="connsiteY50" fmla="*/ 2044087 h 5549974"/>
              <a:gd name="connsiteX51" fmla="*/ 4451597 w 4553364"/>
              <a:gd name="connsiteY51" fmla="*/ 2056904 h 5549974"/>
              <a:gd name="connsiteX52" fmla="*/ 4446856 w 4553364"/>
              <a:gd name="connsiteY52" fmla="*/ 2067489 h 5549974"/>
              <a:gd name="connsiteX53" fmla="*/ 4436672 w 4553364"/>
              <a:gd name="connsiteY53" fmla="*/ 2117719 h 5549974"/>
              <a:gd name="connsiteX54" fmla="*/ 4429341 w 4553364"/>
              <a:gd name="connsiteY54" fmla="*/ 2167300 h 5549974"/>
              <a:gd name="connsiteX55" fmla="*/ 4373258 w 4553364"/>
              <a:gd name="connsiteY55" fmla="*/ 3223633 h 5549974"/>
              <a:gd name="connsiteX56" fmla="*/ 4360472 w 4553364"/>
              <a:gd name="connsiteY56" fmla="*/ 3477281 h 5549974"/>
              <a:gd name="connsiteX57" fmla="*/ 4349387 w 4553364"/>
              <a:gd name="connsiteY57" fmla="*/ 3639984 h 5549974"/>
              <a:gd name="connsiteX58" fmla="*/ 4258626 w 4553364"/>
              <a:gd name="connsiteY58" fmla="*/ 5278921 h 5549974"/>
              <a:gd name="connsiteX59" fmla="*/ 4263924 w 4553364"/>
              <a:gd name="connsiteY59" fmla="*/ 5315626 h 5549974"/>
              <a:gd name="connsiteX60" fmla="*/ 4267458 w 4553364"/>
              <a:gd name="connsiteY60" fmla="*/ 5350090 h 5549974"/>
              <a:gd name="connsiteX61" fmla="*/ 4270290 w 4553364"/>
              <a:gd name="connsiteY61" fmla="*/ 5450399 h 5549974"/>
              <a:gd name="connsiteX62" fmla="*/ 4251733 w 4553364"/>
              <a:gd name="connsiteY62" fmla="*/ 5484804 h 5549974"/>
              <a:gd name="connsiteX63" fmla="*/ 4247081 w 4553364"/>
              <a:gd name="connsiteY63" fmla="*/ 5487504 h 5549974"/>
              <a:gd name="connsiteX64" fmla="*/ 4243624 w 4553364"/>
              <a:gd name="connsiteY64" fmla="*/ 5549951 h 5549974"/>
              <a:gd name="connsiteX65" fmla="*/ 310261 w 4553364"/>
              <a:gd name="connsiteY65" fmla="*/ 5297261 h 5549974"/>
              <a:gd name="connsiteX66" fmla="*/ 0 w 4553364"/>
              <a:gd name="connsiteY66" fmla="*/ 5293146 h 5549974"/>
              <a:gd name="connsiteX67" fmla="*/ 4241 w 4553364"/>
              <a:gd name="connsiteY67" fmla="*/ 5239903 h 5549974"/>
              <a:gd name="connsiteX68" fmla="*/ 8461 w 4553364"/>
              <a:gd name="connsiteY68" fmla="*/ 5233298 h 5549974"/>
              <a:gd name="connsiteX69" fmla="*/ 8730 w 4553364"/>
              <a:gd name="connsiteY69" fmla="*/ 5230552 h 5549974"/>
              <a:gd name="connsiteX70" fmla="*/ 9000 w 4553364"/>
              <a:gd name="connsiteY70" fmla="*/ 5227804 h 5549974"/>
              <a:gd name="connsiteX71" fmla="*/ 9537 w 4553364"/>
              <a:gd name="connsiteY71" fmla="*/ 5222308 h 5549974"/>
              <a:gd name="connsiteX72" fmla="*/ 9222 w 4553364"/>
              <a:gd name="connsiteY72" fmla="*/ 5216405 h 5549974"/>
              <a:gd name="connsiteX73" fmla="*/ 8638 w 4553364"/>
              <a:gd name="connsiteY73" fmla="*/ 5213249 h 5549974"/>
              <a:gd name="connsiteX74" fmla="*/ 8907 w 4553364"/>
              <a:gd name="connsiteY74" fmla="*/ 5210500 h 5549974"/>
              <a:gd name="connsiteX75" fmla="*/ 8591 w 4553364"/>
              <a:gd name="connsiteY75" fmla="*/ 5204597 h 5549974"/>
              <a:gd name="connsiteX76" fmla="*/ 8008 w 4553364"/>
              <a:gd name="connsiteY76" fmla="*/ 5201441 h 5549974"/>
              <a:gd name="connsiteX77" fmla="*/ 7378 w 4553364"/>
              <a:gd name="connsiteY77" fmla="*/ 5189632 h 5549974"/>
              <a:gd name="connsiteX78" fmla="*/ 6794 w 4553364"/>
              <a:gd name="connsiteY78" fmla="*/ 5186477 h 5549974"/>
              <a:gd name="connsiteX79" fmla="*/ 7062 w 4553364"/>
              <a:gd name="connsiteY79" fmla="*/ 5183728 h 5549974"/>
              <a:gd name="connsiteX80" fmla="*/ 5627 w 4553364"/>
              <a:gd name="connsiteY80" fmla="*/ 5180163 h 5549974"/>
              <a:gd name="connsiteX81" fmla="*/ 11039 w 4553364"/>
              <a:gd name="connsiteY81" fmla="*/ 5116566 h 5549974"/>
              <a:gd name="connsiteX82" fmla="*/ 78653 w 4553364"/>
              <a:gd name="connsiteY82" fmla="*/ 3839310 h 5549974"/>
              <a:gd name="connsiteX83" fmla="*/ 303343 w 4553364"/>
              <a:gd name="connsiteY83" fmla="*/ 0 h 5549974"/>
              <a:gd name="connsiteX0" fmla="*/ 303343 w 4553364"/>
              <a:gd name="connsiteY0" fmla="*/ 0 h 5549951"/>
              <a:gd name="connsiteX1" fmla="*/ 3305529 w 4553364"/>
              <a:gd name="connsiteY1" fmla="*/ 171842 h 5549951"/>
              <a:gd name="connsiteX2" fmla="*/ 4134340 w 4553364"/>
              <a:gd name="connsiteY2" fmla="*/ 226950 h 5549951"/>
              <a:gd name="connsiteX3" fmla="*/ 4507534 w 4553364"/>
              <a:gd name="connsiteY3" fmla="*/ 247374 h 5549951"/>
              <a:gd name="connsiteX4" fmla="*/ 4535413 w 4553364"/>
              <a:gd name="connsiteY4" fmla="*/ 269179 h 5549951"/>
              <a:gd name="connsiteX5" fmla="*/ 4533639 w 4553364"/>
              <a:gd name="connsiteY5" fmla="*/ 300930 h 5549951"/>
              <a:gd name="connsiteX6" fmla="*/ 4536561 w 4553364"/>
              <a:gd name="connsiteY6" fmla="*/ 302647 h 5549951"/>
              <a:gd name="connsiteX7" fmla="*/ 4552987 w 4553364"/>
              <a:gd name="connsiteY7" fmla="*/ 334222 h 5549951"/>
              <a:gd name="connsiteX8" fmla="*/ 4530726 w 4553364"/>
              <a:gd name="connsiteY8" fmla="*/ 391868 h 5549951"/>
              <a:gd name="connsiteX9" fmla="*/ 4527238 w 4553364"/>
              <a:gd name="connsiteY9" fmla="*/ 415489 h 5549951"/>
              <a:gd name="connsiteX10" fmla="*/ 4522133 w 4553364"/>
              <a:gd name="connsiteY10" fmla="*/ 506828 h 5549951"/>
              <a:gd name="connsiteX11" fmla="*/ 4521483 w 4553364"/>
              <a:gd name="connsiteY11" fmla="*/ 553245 h 5549951"/>
              <a:gd name="connsiteX12" fmla="*/ 4518384 w 4553364"/>
              <a:gd name="connsiteY12" fmla="*/ 581709 h 5549951"/>
              <a:gd name="connsiteX13" fmla="*/ 4517715 w 4553364"/>
              <a:gd name="connsiteY13" fmla="*/ 585890 h 5549951"/>
              <a:gd name="connsiteX14" fmla="*/ 4504778 w 4553364"/>
              <a:gd name="connsiteY14" fmla="*/ 817404 h 5549951"/>
              <a:gd name="connsiteX15" fmla="*/ 4506491 w 4553364"/>
              <a:gd name="connsiteY15" fmla="*/ 822238 h 5549951"/>
              <a:gd name="connsiteX16" fmla="*/ 4504340 w 4553364"/>
              <a:gd name="connsiteY16" fmla="*/ 846069 h 5549951"/>
              <a:gd name="connsiteX17" fmla="*/ 4502740 w 4553364"/>
              <a:gd name="connsiteY17" fmla="*/ 853854 h 5549951"/>
              <a:gd name="connsiteX18" fmla="*/ 4496502 w 4553364"/>
              <a:gd name="connsiteY18" fmla="*/ 965485 h 5549951"/>
              <a:gd name="connsiteX19" fmla="*/ 4498579 w 4553364"/>
              <a:gd name="connsiteY19" fmla="*/ 966385 h 5549951"/>
              <a:gd name="connsiteX20" fmla="*/ 4502698 w 4553364"/>
              <a:gd name="connsiteY20" fmla="*/ 1002567 h 5549951"/>
              <a:gd name="connsiteX21" fmla="*/ 4497900 w 4553364"/>
              <a:gd name="connsiteY21" fmla="*/ 1101094 h 5549951"/>
              <a:gd name="connsiteX22" fmla="*/ 4497795 w 4553364"/>
              <a:gd name="connsiteY22" fmla="*/ 1159389 h 5549951"/>
              <a:gd name="connsiteX23" fmla="*/ 4502098 w 4553364"/>
              <a:gd name="connsiteY23" fmla="*/ 1180505 h 5549951"/>
              <a:gd name="connsiteX24" fmla="*/ 4505188 w 4553364"/>
              <a:gd name="connsiteY24" fmla="*/ 1210687 h 5549951"/>
              <a:gd name="connsiteX25" fmla="*/ 4514005 w 4553364"/>
              <a:gd name="connsiteY25" fmla="*/ 1263157 h 5549951"/>
              <a:gd name="connsiteX26" fmla="*/ 4516282 w 4553364"/>
              <a:gd name="connsiteY26" fmla="*/ 1313374 h 5549951"/>
              <a:gd name="connsiteX27" fmla="*/ 4515402 w 4553364"/>
              <a:gd name="connsiteY27" fmla="*/ 1347004 h 5549951"/>
              <a:gd name="connsiteX28" fmla="*/ 4514939 w 4553364"/>
              <a:gd name="connsiteY28" fmla="*/ 1351864 h 5549951"/>
              <a:gd name="connsiteX29" fmla="*/ 4505820 w 4553364"/>
              <a:gd name="connsiteY29" fmla="*/ 1391762 h 5549951"/>
              <a:gd name="connsiteX30" fmla="*/ 4509084 w 4553364"/>
              <a:gd name="connsiteY30" fmla="*/ 1395707 h 5549951"/>
              <a:gd name="connsiteX31" fmla="*/ 4511926 w 4553364"/>
              <a:gd name="connsiteY31" fmla="*/ 1408524 h 5549951"/>
              <a:gd name="connsiteX32" fmla="*/ 4507185 w 4553364"/>
              <a:gd name="connsiteY32" fmla="*/ 1419109 h 5549951"/>
              <a:gd name="connsiteX33" fmla="*/ 4497001 w 4553364"/>
              <a:gd name="connsiteY33" fmla="*/ 1469337 h 5549951"/>
              <a:gd name="connsiteX34" fmla="*/ 4486104 w 4553364"/>
              <a:gd name="connsiteY34" fmla="*/ 1543038 h 5549951"/>
              <a:gd name="connsiteX35" fmla="*/ 4481223 w 4553364"/>
              <a:gd name="connsiteY35" fmla="*/ 1553997 h 5549951"/>
              <a:gd name="connsiteX36" fmla="*/ 4466795 w 4553364"/>
              <a:gd name="connsiteY36" fmla="*/ 1626071 h 5549951"/>
              <a:gd name="connsiteX37" fmla="*/ 4463080 w 4553364"/>
              <a:gd name="connsiteY37" fmla="*/ 1664103 h 5549951"/>
              <a:gd name="connsiteX38" fmla="*/ 4466740 w 4553364"/>
              <a:gd name="connsiteY38" fmla="*/ 1668558 h 5549951"/>
              <a:gd name="connsiteX39" fmla="*/ 4465090 w 4553364"/>
              <a:gd name="connsiteY39" fmla="*/ 1679756 h 5549951"/>
              <a:gd name="connsiteX40" fmla="*/ 4465502 w 4553364"/>
              <a:gd name="connsiteY40" fmla="*/ 1682815 h 5549951"/>
              <a:gd name="connsiteX41" fmla="*/ 4467013 w 4553364"/>
              <a:gd name="connsiteY41" fmla="*/ 1700268 h 5549951"/>
              <a:gd name="connsiteX42" fmla="*/ 4455543 w 4553364"/>
              <a:gd name="connsiteY42" fmla="*/ 1735163 h 5549951"/>
              <a:gd name="connsiteX43" fmla="*/ 4453483 w 4553364"/>
              <a:gd name="connsiteY43" fmla="*/ 1735289 h 5549951"/>
              <a:gd name="connsiteX44" fmla="*/ 4444985 w 4553364"/>
              <a:gd name="connsiteY44" fmla="*/ 1887374 h 5549951"/>
              <a:gd name="connsiteX45" fmla="*/ 4453676 w 4553364"/>
              <a:gd name="connsiteY45" fmla="*/ 1911536 h 5549951"/>
              <a:gd name="connsiteX46" fmla="*/ 4455954 w 4553364"/>
              <a:gd name="connsiteY46" fmla="*/ 1961755 h 5549951"/>
              <a:gd name="connsiteX47" fmla="*/ 4455073 w 4553364"/>
              <a:gd name="connsiteY47" fmla="*/ 1995384 h 5549951"/>
              <a:gd name="connsiteX48" fmla="*/ 4454611 w 4553364"/>
              <a:gd name="connsiteY48" fmla="*/ 2000244 h 5549951"/>
              <a:gd name="connsiteX49" fmla="*/ 4445491 w 4553364"/>
              <a:gd name="connsiteY49" fmla="*/ 2040142 h 5549951"/>
              <a:gd name="connsiteX50" fmla="*/ 4448756 w 4553364"/>
              <a:gd name="connsiteY50" fmla="*/ 2044087 h 5549951"/>
              <a:gd name="connsiteX51" fmla="*/ 4451597 w 4553364"/>
              <a:gd name="connsiteY51" fmla="*/ 2056904 h 5549951"/>
              <a:gd name="connsiteX52" fmla="*/ 4446856 w 4553364"/>
              <a:gd name="connsiteY52" fmla="*/ 2067489 h 5549951"/>
              <a:gd name="connsiteX53" fmla="*/ 4436672 w 4553364"/>
              <a:gd name="connsiteY53" fmla="*/ 2117719 h 5549951"/>
              <a:gd name="connsiteX54" fmla="*/ 4429341 w 4553364"/>
              <a:gd name="connsiteY54" fmla="*/ 2167300 h 5549951"/>
              <a:gd name="connsiteX55" fmla="*/ 4373258 w 4553364"/>
              <a:gd name="connsiteY55" fmla="*/ 3223633 h 5549951"/>
              <a:gd name="connsiteX56" fmla="*/ 4360472 w 4553364"/>
              <a:gd name="connsiteY56" fmla="*/ 3477281 h 5549951"/>
              <a:gd name="connsiteX57" fmla="*/ 4349387 w 4553364"/>
              <a:gd name="connsiteY57" fmla="*/ 3639984 h 5549951"/>
              <a:gd name="connsiteX58" fmla="*/ 4258626 w 4553364"/>
              <a:gd name="connsiteY58" fmla="*/ 5278921 h 5549951"/>
              <a:gd name="connsiteX59" fmla="*/ 4263924 w 4553364"/>
              <a:gd name="connsiteY59" fmla="*/ 5315626 h 5549951"/>
              <a:gd name="connsiteX60" fmla="*/ 4267458 w 4553364"/>
              <a:gd name="connsiteY60" fmla="*/ 5350090 h 5549951"/>
              <a:gd name="connsiteX61" fmla="*/ 4270290 w 4553364"/>
              <a:gd name="connsiteY61" fmla="*/ 5450399 h 5549951"/>
              <a:gd name="connsiteX62" fmla="*/ 4251733 w 4553364"/>
              <a:gd name="connsiteY62" fmla="*/ 5484804 h 5549951"/>
              <a:gd name="connsiteX63" fmla="*/ 4247081 w 4553364"/>
              <a:gd name="connsiteY63" fmla="*/ 5487504 h 5549951"/>
              <a:gd name="connsiteX64" fmla="*/ 4243624 w 4553364"/>
              <a:gd name="connsiteY64" fmla="*/ 5549951 h 5549951"/>
              <a:gd name="connsiteX65" fmla="*/ 0 w 4553364"/>
              <a:gd name="connsiteY65" fmla="*/ 5293146 h 5549951"/>
              <a:gd name="connsiteX66" fmla="*/ 4241 w 4553364"/>
              <a:gd name="connsiteY66" fmla="*/ 5239903 h 5549951"/>
              <a:gd name="connsiteX67" fmla="*/ 8461 w 4553364"/>
              <a:gd name="connsiteY67" fmla="*/ 5233298 h 5549951"/>
              <a:gd name="connsiteX68" fmla="*/ 8730 w 4553364"/>
              <a:gd name="connsiteY68" fmla="*/ 5230552 h 5549951"/>
              <a:gd name="connsiteX69" fmla="*/ 9000 w 4553364"/>
              <a:gd name="connsiteY69" fmla="*/ 5227804 h 5549951"/>
              <a:gd name="connsiteX70" fmla="*/ 9537 w 4553364"/>
              <a:gd name="connsiteY70" fmla="*/ 5222308 h 5549951"/>
              <a:gd name="connsiteX71" fmla="*/ 9222 w 4553364"/>
              <a:gd name="connsiteY71" fmla="*/ 5216405 h 5549951"/>
              <a:gd name="connsiteX72" fmla="*/ 8638 w 4553364"/>
              <a:gd name="connsiteY72" fmla="*/ 5213249 h 5549951"/>
              <a:gd name="connsiteX73" fmla="*/ 8907 w 4553364"/>
              <a:gd name="connsiteY73" fmla="*/ 5210500 h 5549951"/>
              <a:gd name="connsiteX74" fmla="*/ 8591 w 4553364"/>
              <a:gd name="connsiteY74" fmla="*/ 5204597 h 5549951"/>
              <a:gd name="connsiteX75" fmla="*/ 8008 w 4553364"/>
              <a:gd name="connsiteY75" fmla="*/ 5201441 h 5549951"/>
              <a:gd name="connsiteX76" fmla="*/ 7378 w 4553364"/>
              <a:gd name="connsiteY76" fmla="*/ 5189632 h 5549951"/>
              <a:gd name="connsiteX77" fmla="*/ 6794 w 4553364"/>
              <a:gd name="connsiteY77" fmla="*/ 5186477 h 5549951"/>
              <a:gd name="connsiteX78" fmla="*/ 7062 w 4553364"/>
              <a:gd name="connsiteY78" fmla="*/ 5183728 h 5549951"/>
              <a:gd name="connsiteX79" fmla="*/ 5627 w 4553364"/>
              <a:gd name="connsiteY79" fmla="*/ 5180163 h 5549951"/>
              <a:gd name="connsiteX80" fmla="*/ 11039 w 4553364"/>
              <a:gd name="connsiteY80" fmla="*/ 5116566 h 5549951"/>
              <a:gd name="connsiteX81" fmla="*/ 78653 w 4553364"/>
              <a:gd name="connsiteY81" fmla="*/ 3839310 h 5549951"/>
              <a:gd name="connsiteX82" fmla="*/ 303343 w 4553364"/>
              <a:gd name="connsiteY82"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53364" h="5549951">
                <a:moveTo>
                  <a:pt x="303343" y="0"/>
                </a:moveTo>
                <a:cubicBezTo>
                  <a:pt x="628090" y="31218"/>
                  <a:pt x="2667030" y="134017"/>
                  <a:pt x="3305529" y="171842"/>
                </a:cubicBezTo>
                <a:lnTo>
                  <a:pt x="4134340" y="226950"/>
                </a:lnTo>
                <a:lnTo>
                  <a:pt x="4507534" y="247374"/>
                </a:lnTo>
                <a:lnTo>
                  <a:pt x="4535413" y="269179"/>
                </a:lnTo>
                <a:cubicBezTo>
                  <a:pt x="4534822" y="279763"/>
                  <a:pt x="4534230" y="290346"/>
                  <a:pt x="4533639" y="300930"/>
                </a:cubicBezTo>
                <a:lnTo>
                  <a:pt x="4536561" y="302647"/>
                </a:lnTo>
                <a:cubicBezTo>
                  <a:pt x="4546159" y="304354"/>
                  <a:pt x="4555357" y="291327"/>
                  <a:pt x="4552987" y="334222"/>
                </a:cubicBezTo>
                <a:cubicBezTo>
                  <a:pt x="4542346" y="354710"/>
                  <a:pt x="4535332" y="373686"/>
                  <a:pt x="4530726" y="391868"/>
                </a:cubicBezTo>
                <a:lnTo>
                  <a:pt x="4527238" y="415489"/>
                </a:lnTo>
                <a:lnTo>
                  <a:pt x="4522133" y="506828"/>
                </a:lnTo>
                <a:cubicBezTo>
                  <a:pt x="4521916" y="522300"/>
                  <a:pt x="4521700" y="537773"/>
                  <a:pt x="4521483" y="553245"/>
                </a:cubicBezTo>
                <a:cubicBezTo>
                  <a:pt x="4521212" y="558170"/>
                  <a:pt x="4520118" y="568699"/>
                  <a:pt x="4518384" y="581709"/>
                </a:cubicBezTo>
                <a:lnTo>
                  <a:pt x="4517715" y="585890"/>
                </a:lnTo>
                <a:lnTo>
                  <a:pt x="4504778" y="817404"/>
                </a:lnTo>
                <a:lnTo>
                  <a:pt x="4506491" y="822238"/>
                </a:lnTo>
                <a:cubicBezTo>
                  <a:pt x="4506993" y="829783"/>
                  <a:pt x="4505912" y="837845"/>
                  <a:pt x="4504340" y="846069"/>
                </a:cubicBezTo>
                <a:lnTo>
                  <a:pt x="4502740" y="853854"/>
                </a:lnTo>
                <a:lnTo>
                  <a:pt x="4496502" y="965485"/>
                </a:lnTo>
                <a:lnTo>
                  <a:pt x="4498579" y="966385"/>
                </a:lnTo>
                <a:cubicBezTo>
                  <a:pt x="4500020" y="972743"/>
                  <a:pt x="4502811" y="980116"/>
                  <a:pt x="4502698" y="1002567"/>
                </a:cubicBezTo>
                <a:cubicBezTo>
                  <a:pt x="4491860" y="1029868"/>
                  <a:pt x="4512316" y="1067217"/>
                  <a:pt x="4497900" y="1101094"/>
                </a:cubicBezTo>
                <a:cubicBezTo>
                  <a:pt x="4494173" y="1113552"/>
                  <a:pt x="4492281" y="1152106"/>
                  <a:pt x="4497795" y="1159389"/>
                </a:cubicBezTo>
                <a:cubicBezTo>
                  <a:pt x="4498610" y="1167426"/>
                  <a:pt x="4495953" y="1176807"/>
                  <a:pt x="4502098" y="1180505"/>
                </a:cubicBezTo>
                <a:cubicBezTo>
                  <a:pt x="4509397" y="1186625"/>
                  <a:pt x="4495916" y="1214705"/>
                  <a:pt x="4505188" y="1210687"/>
                </a:cubicBezTo>
                <a:cubicBezTo>
                  <a:pt x="4495912" y="1230628"/>
                  <a:pt x="4511023" y="1246424"/>
                  <a:pt x="4514005" y="1263157"/>
                </a:cubicBezTo>
                <a:lnTo>
                  <a:pt x="4516282" y="1313374"/>
                </a:lnTo>
                <a:cubicBezTo>
                  <a:pt x="4515989" y="1324584"/>
                  <a:pt x="4515695" y="1335794"/>
                  <a:pt x="4515402" y="1347004"/>
                </a:cubicBezTo>
                <a:cubicBezTo>
                  <a:pt x="4515248" y="1348624"/>
                  <a:pt x="4515093" y="1350244"/>
                  <a:pt x="4514939" y="1351864"/>
                </a:cubicBezTo>
                <a:lnTo>
                  <a:pt x="4505820" y="1391762"/>
                </a:lnTo>
                <a:cubicBezTo>
                  <a:pt x="4507026" y="1392770"/>
                  <a:pt x="4508128" y="1394098"/>
                  <a:pt x="4509084" y="1395707"/>
                </a:cubicBezTo>
                <a:lnTo>
                  <a:pt x="4511926" y="1408524"/>
                </a:lnTo>
                <a:lnTo>
                  <a:pt x="4507185" y="1419109"/>
                </a:lnTo>
                <a:lnTo>
                  <a:pt x="4497001" y="1469337"/>
                </a:lnTo>
                <a:lnTo>
                  <a:pt x="4486104" y="1543038"/>
                </a:lnTo>
                <a:lnTo>
                  <a:pt x="4481223" y="1553997"/>
                </a:lnTo>
                <a:cubicBezTo>
                  <a:pt x="4475132" y="1579288"/>
                  <a:pt x="4478280" y="1610368"/>
                  <a:pt x="4466795" y="1626071"/>
                </a:cubicBezTo>
                <a:lnTo>
                  <a:pt x="4463080" y="1664103"/>
                </a:lnTo>
                <a:lnTo>
                  <a:pt x="4466740" y="1668558"/>
                </a:lnTo>
                <a:lnTo>
                  <a:pt x="4465090" y="1679756"/>
                </a:lnTo>
                <a:cubicBezTo>
                  <a:pt x="4465227" y="1680776"/>
                  <a:pt x="4465365" y="1681795"/>
                  <a:pt x="4465502" y="1682815"/>
                </a:cubicBezTo>
                <a:cubicBezTo>
                  <a:pt x="4466309" y="1688654"/>
                  <a:pt x="4466966" y="1694439"/>
                  <a:pt x="4467013" y="1700268"/>
                </a:cubicBezTo>
                <a:cubicBezTo>
                  <a:pt x="4452441" y="1697000"/>
                  <a:pt x="4458150" y="1726126"/>
                  <a:pt x="4455543" y="1735163"/>
                </a:cubicBezTo>
                <a:lnTo>
                  <a:pt x="4453483" y="1735289"/>
                </a:lnTo>
                <a:lnTo>
                  <a:pt x="4444985" y="1887374"/>
                </a:lnTo>
                <a:lnTo>
                  <a:pt x="4453676" y="1911536"/>
                </a:lnTo>
                <a:cubicBezTo>
                  <a:pt x="4454435" y="1928276"/>
                  <a:pt x="4455195" y="1945015"/>
                  <a:pt x="4455954" y="1961755"/>
                </a:cubicBezTo>
                <a:cubicBezTo>
                  <a:pt x="4455660" y="1972965"/>
                  <a:pt x="4455367" y="1984174"/>
                  <a:pt x="4455073" y="1995384"/>
                </a:cubicBezTo>
                <a:lnTo>
                  <a:pt x="4454611" y="2000244"/>
                </a:lnTo>
                <a:lnTo>
                  <a:pt x="4445491" y="2040142"/>
                </a:lnTo>
                <a:cubicBezTo>
                  <a:pt x="4446698" y="2041150"/>
                  <a:pt x="4447799" y="2042479"/>
                  <a:pt x="4448756" y="2044087"/>
                </a:cubicBezTo>
                <a:lnTo>
                  <a:pt x="4451597" y="2056904"/>
                </a:lnTo>
                <a:lnTo>
                  <a:pt x="4446856" y="2067489"/>
                </a:lnTo>
                <a:lnTo>
                  <a:pt x="4436672" y="2117719"/>
                </a:lnTo>
                <a:lnTo>
                  <a:pt x="4429341" y="2167300"/>
                </a:lnTo>
                <a:cubicBezTo>
                  <a:pt x="4410647" y="2519411"/>
                  <a:pt x="4376873" y="2876607"/>
                  <a:pt x="4373258" y="3223633"/>
                </a:cubicBezTo>
                <a:cubicBezTo>
                  <a:pt x="4370306" y="3302336"/>
                  <a:pt x="4363423" y="3398578"/>
                  <a:pt x="4360472" y="3477281"/>
                </a:cubicBezTo>
                <a:cubicBezTo>
                  <a:pt x="4367079" y="3471365"/>
                  <a:pt x="4356688" y="3621544"/>
                  <a:pt x="4349387" y="3639984"/>
                </a:cubicBezTo>
                <a:lnTo>
                  <a:pt x="4258626" y="5278921"/>
                </a:lnTo>
                <a:lnTo>
                  <a:pt x="4263924" y="5315626"/>
                </a:lnTo>
                <a:cubicBezTo>
                  <a:pt x="4269712" y="5323538"/>
                  <a:pt x="4266397" y="5327627"/>
                  <a:pt x="4267458" y="5350090"/>
                </a:cubicBezTo>
                <a:cubicBezTo>
                  <a:pt x="4268519" y="5372551"/>
                  <a:pt x="4251794" y="5406222"/>
                  <a:pt x="4270290" y="5450399"/>
                </a:cubicBezTo>
                <a:cubicBezTo>
                  <a:pt x="4269872" y="5457964"/>
                  <a:pt x="4260193" y="5476308"/>
                  <a:pt x="4251733" y="5484804"/>
                </a:cubicBezTo>
                <a:lnTo>
                  <a:pt x="4247081" y="5487504"/>
                </a:lnTo>
                <a:cubicBezTo>
                  <a:pt x="4245929" y="5508319"/>
                  <a:pt x="4247889" y="5526348"/>
                  <a:pt x="4243624" y="5549951"/>
                </a:cubicBezTo>
                <a:cubicBezTo>
                  <a:pt x="3535777" y="5517558"/>
                  <a:pt x="706564" y="5344821"/>
                  <a:pt x="0" y="5293146"/>
                </a:cubicBezTo>
                <a:lnTo>
                  <a:pt x="4241" y="5239903"/>
                </a:lnTo>
                <a:lnTo>
                  <a:pt x="8461" y="5233298"/>
                </a:lnTo>
                <a:cubicBezTo>
                  <a:pt x="8991" y="5232196"/>
                  <a:pt x="8639" y="5231467"/>
                  <a:pt x="8730" y="5230552"/>
                </a:cubicBezTo>
                <a:lnTo>
                  <a:pt x="9000" y="5227804"/>
                </a:lnTo>
                <a:cubicBezTo>
                  <a:pt x="9178" y="5225973"/>
                  <a:pt x="9545" y="5223940"/>
                  <a:pt x="9537" y="5222308"/>
                </a:cubicBezTo>
                <a:cubicBezTo>
                  <a:pt x="9481" y="5211840"/>
                  <a:pt x="8399" y="5224803"/>
                  <a:pt x="9222" y="5216405"/>
                </a:cubicBezTo>
                <a:cubicBezTo>
                  <a:pt x="9028" y="5215352"/>
                  <a:pt x="8703" y="5214469"/>
                  <a:pt x="8638" y="5213249"/>
                </a:cubicBezTo>
                <a:cubicBezTo>
                  <a:pt x="8596" y="5212477"/>
                  <a:pt x="8947" y="5211272"/>
                  <a:pt x="8907" y="5210500"/>
                </a:cubicBezTo>
                <a:cubicBezTo>
                  <a:pt x="8526" y="5203355"/>
                  <a:pt x="7974" y="5210896"/>
                  <a:pt x="8591" y="5204597"/>
                </a:cubicBezTo>
                <a:lnTo>
                  <a:pt x="8008" y="5201441"/>
                </a:lnTo>
                <a:cubicBezTo>
                  <a:pt x="6593" y="5193798"/>
                  <a:pt x="6556" y="5198023"/>
                  <a:pt x="7378" y="5189632"/>
                </a:cubicBezTo>
                <a:cubicBezTo>
                  <a:pt x="7183" y="5188581"/>
                  <a:pt x="6860" y="5187696"/>
                  <a:pt x="6794" y="5186477"/>
                </a:cubicBezTo>
                <a:cubicBezTo>
                  <a:pt x="6752" y="5185706"/>
                  <a:pt x="7185" y="5184394"/>
                  <a:pt x="7062" y="5183728"/>
                </a:cubicBezTo>
                <a:cubicBezTo>
                  <a:pt x="6788" y="5182241"/>
                  <a:pt x="4614" y="5182665"/>
                  <a:pt x="5627" y="5180163"/>
                </a:cubicBezTo>
                <a:lnTo>
                  <a:pt x="11039" y="5116566"/>
                </a:lnTo>
                <a:lnTo>
                  <a:pt x="78653" y="3839310"/>
                </a:lnTo>
                <a:lnTo>
                  <a:pt x="30334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Bust length photograph of teenaged Claudette Colvin wearing glasses, looking at the viewer">
            <a:extLst>
              <a:ext uri="{FF2B5EF4-FFF2-40B4-BE49-F238E27FC236}">
                <a16:creationId xmlns:a16="http://schemas.microsoft.com/office/drawing/2014/main" id="{047CEBA5-F2C2-37C5-8290-315ACEE6CF72}"/>
              </a:ext>
            </a:extLst>
          </p:cNvPr>
          <p:cNvPicPr>
            <a:picLocks noChangeAspect="1"/>
          </p:cNvPicPr>
          <p:nvPr/>
        </p:nvPicPr>
        <p:blipFill rotWithShape="1">
          <a:blip r:embed="rId2"/>
          <a:srcRect r="-2" b="17125"/>
          <a:stretch/>
        </p:blipFill>
        <p:spPr>
          <a:xfrm rot="43020419">
            <a:off x="1174434" y="572578"/>
            <a:ext cx="4114355" cy="5245699"/>
          </a:xfrm>
          <a:prstGeom prst="rect">
            <a:avLst/>
          </a:prstGeom>
        </p:spPr>
      </p:pic>
      <p:sp>
        <p:nvSpPr>
          <p:cNvPr id="9" name="TextBox 8">
            <a:extLst>
              <a:ext uri="{FF2B5EF4-FFF2-40B4-BE49-F238E27FC236}">
                <a16:creationId xmlns:a16="http://schemas.microsoft.com/office/drawing/2014/main" id="{8A45AD90-93D0-5512-2E68-1953C74FAAA0}"/>
              </a:ext>
            </a:extLst>
          </p:cNvPr>
          <p:cNvSpPr txBox="1"/>
          <p:nvPr/>
        </p:nvSpPr>
        <p:spPr>
          <a:xfrm>
            <a:off x="1036484" y="6505408"/>
            <a:ext cx="435916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242424"/>
                </a:solidFill>
                <a:latin typeface="Aptos Narrow"/>
              </a:rPr>
              <a:t>Unknown. Claudette Colvin at age 13, April 20, 1953. Wikimedia Commons </a:t>
            </a:r>
            <a:endParaRPr lang="en-US"/>
          </a:p>
        </p:txBody>
      </p:sp>
      <p:sp>
        <p:nvSpPr>
          <p:cNvPr id="3" name="Content Placeholder 2">
            <a:extLst>
              <a:ext uri="{FF2B5EF4-FFF2-40B4-BE49-F238E27FC236}">
                <a16:creationId xmlns:a16="http://schemas.microsoft.com/office/drawing/2014/main" id="{8A038670-9F61-780F-1FC4-99B80D056DD6}"/>
              </a:ext>
            </a:extLst>
          </p:cNvPr>
          <p:cNvSpPr>
            <a:spLocks noGrp="1"/>
          </p:cNvSpPr>
          <p:nvPr>
            <p:ph idx="1"/>
          </p:nvPr>
        </p:nvSpPr>
        <p:spPr>
          <a:xfrm>
            <a:off x="6473629" y="2622914"/>
            <a:ext cx="5032572" cy="1263287"/>
          </a:xfrm>
        </p:spPr>
        <p:txBody>
          <a:bodyPr vert="horz" lIns="91440" tIns="45720" rIns="91440" bIns="45720" rtlCol="0" anchor="t">
            <a:normAutofit/>
          </a:bodyPr>
          <a:lstStyle/>
          <a:p>
            <a:pPr marL="0" indent="0">
              <a:buNone/>
            </a:pPr>
            <a:r>
              <a:rPr lang="en-US" sz="3200" b="1"/>
              <a:t>Claudette Colvin, Teen Changemaker </a:t>
            </a:r>
          </a:p>
        </p:txBody>
      </p:sp>
      <p:grpSp>
        <p:nvGrpSpPr>
          <p:cNvPr id="18" name="Group 17">
            <a:extLst>
              <a:ext uri="{FF2B5EF4-FFF2-40B4-BE49-F238E27FC236}">
                <a16:creationId xmlns:a16="http://schemas.microsoft.com/office/drawing/2014/main" id="{96BEFBD8-C05C-43C7-8D7B-58D37F70F5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9" name="Group 18">
              <a:extLst>
                <a:ext uri="{FF2B5EF4-FFF2-40B4-BE49-F238E27FC236}">
                  <a16:creationId xmlns:a16="http://schemas.microsoft.com/office/drawing/2014/main" id="{B622FDA5-36F9-4DD4-87A3-58FC513B837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1" name="Straight Connector 20">
                <a:extLst>
                  <a:ext uri="{FF2B5EF4-FFF2-40B4-BE49-F238E27FC236}">
                    <a16:creationId xmlns:a16="http://schemas.microsoft.com/office/drawing/2014/main" id="{734870DF-B7C4-4149-9E0F-2B602F26BD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1CD7D4A-FA69-4C48-A532-9ED58E181AC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Oval 19">
              <a:extLst>
                <a:ext uri="{FF2B5EF4-FFF2-40B4-BE49-F238E27FC236}">
                  <a16:creationId xmlns:a16="http://schemas.microsoft.com/office/drawing/2014/main" id="{F57FB85D-1649-470D-A7BA-3475C851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Freeform: Shape 23">
            <a:extLst>
              <a:ext uri="{FF2B5EF4-FFF2-40B4-BE49-F238E27FC236}">
                <a16:creationId xmlns:a16="http://schemas.microsoft.com/office/drawing/2014/main" id="{03CCCF79-BC42-40CC-A81F-1C5962B62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93556" y="5316608"/>
            <a:ext cx="444795" cy="1655141"/>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7DE0C89B-8970-AF34-B7E3-DB4981B26BAA}"/>
              </a:ext>
            </a:extLst>
          </p:cNvPr>
          <p:cNvSpPr txBox="1"/>
          <p:nvPr/>
        </p:nvSpPr>
        <p:spPr>
          <a:xfrm>
            <a:off x="6478438" y="4453767"/>
            <a:ext cx="508438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nsolas"/>
                <a:cs typeface="Segoe UI"/>
              </a:rPr>
              <a:t>How can teens create a more equitable nation? </a:t>
            </a:r>
            <a:r>
              <a:rPr lang="en-US" i="1">
                <a:latin typeface="Consolas"/>
                <a:cs typeface="Segoe UI"/>
              </a:rPr>
              <a:t>Let's look at history, think about what motivates us, and think about the changes we can make in our world!</a:t>
            </a:r>
            <a:endParaRPr lang="en-US" i="1">
              <a:latin typeface="Consolas"/>
            </a:endParaRPr>
          </a:p>
        </p:txBody>
      </p:sp>
      <p:sp>
        <p:nvSpPr>
          <p:cNvPr id="8" name="Rectangle 7">
            <a:extLst>
              <a:ext uri="{FF2B5EF4-FFF2-40B4-BE49-F238E27FC236}">
                <a16:creationId xmlns:a16="http://schemas.microsoft.com/office/drawing/2014/main" id="{1D9E3900-E7E6-C002-85BF-89B7387872C5}"/>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327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D5E9CC-2294-46D1-89D0-F8C6FA5C4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420">
            <a:off x="780270" y="331637"/>
            <a:ext cx="4892736" cy="5837881"/>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5BABD217-EF3C-4AF3-9C20-A6619D211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27644">
            <a:off x="741222" y="293814"/>
            <a:ext cx="4987909" cy="5883149"/>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343 w 4553364"/>
              <a:gd name="connsiteY0" fmla="*/ 0 h 5549974"/>
              <a:gd name="connsiteX1" fmla="*/ 3305529 w 4553364"/>
              <a:gd name="connsiteY1" fmla="*/ 171842 h 5549974"/>
              <a:gd name="connsiteX2" fmla="*/ 4134340 w 4553364"/>
              <a:gd name="connsiteY2" fmla="*/ 226950 h 5549974"/>
              <a:gd name="connsiteX3" fmla="*/ 4507534 w 4553364"/>
              <a:gd name="connsiteY3" fmla="*/ 247374 h 5549974"/>
              <a:gd name="connsiteX4" fmla="*/ 4535413 w 4553364"/>
              <a:gd name="connsiteY4" fmla="*/ 269179 h 5549974"/>
              <a:gd name="connsiteX5" fmla="*/ 4533639 w 4553364"/>
              <a:gd name="connsiteY5" fmla="*/ 300930 h 5549974"/>
              <a:gd name="connsiteX6" fmla="*/ 4536561 w 4553364"/>
              <a:gd name="connsiteY6" fmla="*/ 302647 h 5549974"/>
              <a:gd name="connsiteX7" fmla="*/ 4552987 w 4553364"/>
              <a:gd name="connsiteY7" fmla="*/ 334222 h 5549974"/>
              <a:gd name="connsiteX8" fmla="*/ 4530726 w 4553364"/>
              <a:gd name="connsiteY8" fmla="*/ 391868 h 5549974"/>
              <a:gd name="connsiteX9" fmla="*/ 4527238 w 4553364"/>
              <a:gd name="connsiteY9" fmla="*/ 415489 h 5549974"/>
              <a:gd name="connsiteX10" fmla="*/ 4522133 w 4553364"/>
              <a:gd name="connsiteY10" fmla="*/ 506828 h 5549974"/>
              <a:gd name="connsiteX11" fmla="*/ 4521483 w 4553364"/>
              <a:gd name="connsiteY11" fmla="*/ 553245 h 5549974"/>
              <a:gd name="connsiteX12" fmla="*/ 4518384 w 4553364"/>
              <a:gd name="connsiteY12" fmla="*/ 581709 h 5549974"/>
              <a:gd name="connsiteX13" fmla="*/ 4517715 w 4553364"/>
              <a:gd name="connsiteY13" fmla="*/ 585890 h 5549974"/>
              <a:gd name="connsiteX14" fmla="*/ 4504778 w 4553364"/>
              <a:gd name="connsiteY14" fmla="*/ 817404 h 5549974"/>
              <a:gd name="connsiteX15" fmla="*/ 4506491 w 4553364"/>
              <a:gd name="connsiteY15" fmla="*/ 822238 h 5549974"/>
              <a:gd name="connsiteX16" fmla="*/ 4504340 w 4553364"/>
              <a:gd name="connsiteY16" fmla="*/ 846069 h 5549974"/>
              <a:gd name="connsiteX17" fmla="*/ 4502740 w 4553364"/>
              <a:gd name="connsiteY17" fmla="*/ 853854 h 5549974"/>
              <a:gd name="connsiteX18" fmla="*/ 4496502 w 4553364"/>
              <a:gd name="connsiteY18" fmla="*/ 965485 h 5549974"/>
              <a:gd name="connsiteX19" fmla="*/ 4498579 w 4553364"/>
              <a:gd name="connsiteY19" fmla="*/ 966385 h 5549974"/>
              <a:gd name="connsiteX20" fmla="*/ 4502698 w 4553364"/>
              <a:gd name="connsiteY20" fmla="*/ 1002567 h 5549974"/>
              <a:gd name="connsiteX21" fmla="*/ 4497900 w 4553364"/>
              <a:gd name="connsiteY21" fmla="*/ 1101094 h 5549974"/>
              <a:gd name="connsiteX22" fmla="*/ 4497795 w 4553364"/>
              <a:gd name="connsiteY22" fmla="*/ 1159389 h 5549974"/>
              <a:gd name="connsiteX23" fmla="*/ 4502098 w 4553364"/>
              <a:gd name="connsiteY23" fmla="*/ 1180505 h 5549974"/>
              <a:gd name="connsiteX24" fmla="*/ 4505188 w 4553364"/>
              <a:gd name="connsiteY24" fmla="*/ 1210687 h 5549974"/>
              <a:gd name="connsiteX25" fmla="*/ 4514005 w 4553364"/>
              <a:gd name="connsiteY25" fmla="*/ 1263157 h 5549974"/>
              <a:gd name="connsiteX26" fmla="*/ 4516282 w 4553364"/>
              <a:gd name="connsiteY26" fmla="*/ 1313374 h 5549974"/>
              <a:gd name="connsiteX27" fmla="*/ 4515402 w 4553364"/>
              <a:gd name="connsiteY27" fmla="*/ 1347004 h 5549974"/>
              <a:gd name="connsiteX28" fmla="*/ 4514939 w 4553364"/>
              <a:gd name="connsiteY28" fmla="*/ 1351864 h 5549974"/>
              <a:gd name="connsiteX29" fmla="*/ 4505820 w 4553364"/>
              <a:gd name="connsiteY29" fmla="*/ 1391762 h 5549974"/>
              <a:gd name="connsiteX30" fmla="*/ 4509084 w 4553364"/>
              <a:gd name="connsiteY30" fmla="*/ 1395707 h 5549974"/>
              <a:gd name="connsiteX31" fmla="*/ 4511926 w 4553364"/>
              <a:gd name="connsiteY31" fmla="*/ 1408524 h 5549974"/>
              <a:gd name="connsiteX32" fmla="*/ 4507185 w 4553364"/>
              <a:gd name="connsiteY32" fmla="*/ 1419109 h 5549974"/>
              <a:gd name="connsiteX33" fmla="*/ 4497001 w 4553364"/>
              <a:gd name="connsiteY33" fmla="*/ 1469337 h 5549974"/>
              <a:gd name="connsiteX34" fmla="*/ 4486104 w 4553364"/>
              <a:gd name="connsiteY34" fmla="*/ 1543038 h 5549974"/>
              <a:gd name="connsiteX35" fmla="*/ 4481223 w 4553364"/>
              <a:gd name="connsiteY35" fmla="*/ 1553997 h 5549974"/>
              <a:gd name="connsiteX36" fmla="*/ 4466795 w 4553364"/>
              <a:gd name="connsiteY36" fmla="*/ 1626071 h 5549974"/>
              <a:gd name="connsiteX37" fmla="*/ 4463080 w 4553364"/>
              <a:gd name="connsiteY37" fmla="*/ 1664103 h 5549974"/>
              <a:gd name="connsiteX38" fmla="*/ 4466740 w 4553364"/>
              <a:gd name="connsiteY38" fmla="*/ 1668558 h 5549974"/>
              <a:gd name="connsiteX39" fmla="*/ 4465090 w 4553364"/>
              <a:gd name="connsiteY39" fmla="*/ 1679756 h 5549974"/>
              <a:gd name="connsiteX40" fmla="*/ 4465502 w 4553364"/>
              <a:gd name="connsiteY40" fmla="*/ 1682815 h 5549974"/>
              <a:gd name="connsiteX41" fmla="*/ 4467013 w 4553364"/>
              <a:gd name="connsiteY41" fmla="*/ 1700268 h 5549974"/>
              <a:gd name="connsiteX42" fmla="*/ 4455543 w 4553364"/>
              <a:gd name="connsiteY42" fmla="*/ 1735163 h 5549974"/>
              <a:gd name="connsiteX43" fmla="*/ 4453483 w 4553364"/>
              <a:gd name="connsiteY43" fmla="*/ 1735289 h 5549974"/>
              <a:gd name="connsiteX44" fmla="*/ 4444985 w 4553364"/>
              <a:gd name="connsiteY44" fmla="*/ 1887374 h 5549974"/>
              <a:gd name="connsiteX45" fmla="*/ 4453676 w 4553364"/>
              <a:gd name="connsiteY45" fmla="*/ 1911536 h 5549974"/>
              <a:gd name="connsiteX46" fmla="*/ 4455954 w 4553364"/>
              <a:gd name="connsiteY46" fmla="*/ 1961755 h 5549974"/>
              <a:gd name="connsiteX47" fmla="*/ 4455073 w 4553364"/>
              <a:gd name="connsiteY47" fmla="*/ 1995384 h 5549974"/>
              <a:gd name="connsiteX48" fmla="*/ 4454611 w 4553364"/>
              <a:gd name="connsiteY48" fmla="*/ 2000244 h 5549974"/>
              <a:gd name="connsiteX49" fmla="*/ 4445491 w 4553364"/>
              <a:gd name="connsiteY49" fmla="*/ 2040142 h 5549974"/>
              <a:gd name="connsiteX50" fmla="*/ 4448756 w 4553364"/>
              <a:gd name="connsiteY50" fmla="*/ 2044087 h 5549974"/>
              <a:gd name="connsiteX51" fmla="*/ 4451597 w 4553364"/>
              <a:gd name="connsiteY51" fmla="*/ 2056904 h 5549974"/>
              <a:gd name="connsiteX52" fmla="*/ 4446856 w 4553364"/>
              <a:gd name="connsiteY52" fmla="*/ 2067489 h 5549974"/>
              <a:gd name="connsiteX53" fmla="*/ 4436672 w 4553364"/>
              <a:gd name="connsiteY53" fmla="*/ 2117719 h 5549974"/>
              <a:gd name="connsiteX54" fmla="*/ 4429341 w 4553364"/>
              <a:gd name="connsiteY54" fmla="*/ 2167300 h 5549974"/>
              <a:gd name="connsiteX55" fmla="*/ 4373258 w 4553364"/>
              <a:gd name="connsiteY55" fmla="*/ 3223633 h 5549974"/>
              <a:gd name="connsiteX56" fmla="*/ 4360472 w 4553364"/>
              <a:gd name="connsiteY56" fmla="*/ 3477281 h 5549974"/>
              <a:gd name="connsiteX57" fmla="*/ 4349387 w 4553364"/>
              <a:gd name="connsiteY57" fmla="*/ 3639984 h 5549974"/>
              <a:gd name="connsiteX58" fmla="*/ 4258626 w 4553364"/>
              <a:gd name="connsiteY58" fmla="*/ 5278921 h 5549974"/>
              <a:gd name="connsiteX59" fmla="*/ 4263924 w 4553364"/>
              <a:gd name="connsiteY59" fmla="*/ 5315626 h 5549974"/>
              <a:gd name="connsiteX60" fmla="*/ 4267458 w 4553364"/>
              <a:gd name="connsiteY60" fmla="*/ 5350090 h 5549974"/>
              <a:gd name="connsiteX61" fmla="*/ 4270290 w 4553364"/>
              <a:gd name="connsiteY61" fmla="*/ 5450399 h 5549974"/>
              <a:gd name="connsiteX62" fmla="*/ 4251733 w 4553364"/>
              <a:gd name="connsiteY62" fmla="*/ 5484804 h 5549974"/>
              <a:gd name="connsiteX63" fmla="*/ 4247081 w 4553364"/>
              <a:gd name="connsiteY63" fmla="*/ 5487504 h 5549974"/>
              <a:gd name="connsiteX64" fmla="*/ 4243624 w 4553364"/>
              <a:gd name="connsiteY64" fmla="*/ 5549951 h 5549974"/>
              <a:gd name="connsiteX65" fmla="*/ 310261 w 4553364"/>
              <a:gd name="connsiteY65" fmla="*/ 5297261 h 5549974"/>
              <a:gd name="connsiteX66" fmla="*/ 0 w 4553364"/>
              <a:gd name="connsiteY66" fmla="*/ 5293146 h 5549974"/>
              <a:gd name="connsiteX67" fmla="*/ 4241 w 4553364"/>
              <a:gd name="connsiteY67" fmla="*/ 5239903 h 5549974"/>
              <a:gd name="connsiteX68" fmla="*/ 8461 w 4553364"/>
              <a:gd name="connsiteY68" fmla="*/ 5233298 h 5549974"/>
              <a:gd name="connsiteX69" fmla="*/ 8730 w 4553364"/>
              <a:gd name="connsiteY69" fmla="*/ 5230552 h 5549974"/>
              <a:gd name="connsiteX70" fmla="*/ 9000 w 4553364"/>
              <a:gd name="connsiteY70" fmla="*/ 5227804 h 5549974"/>
              <a:gd name="connsiteX71" fmla="*/ 9537 w 4553364"/>
              <a:gd name="connsiteY71" fmla="*/ 5222308 h 5549974"/>
              <a:gd name="connsiteX72" fmla="*/ 9222 w 4553364"/>
              <a:gd name="connsiteY72" fmla="*/ 5216405 h 5549974"/>
              <a:gd name="connsiteX73" fmla="*/ 8638 w 4553364"/>
              <a:gd name="connsiteY73" fmla="*/ 5213249 h 5549974"/>
              <a:gd name="connsiteX74" fmla="*/ 8907 w 4553364"/>
              <a:gd name="connsiteY74" fmla="*/ 5210500 h 5549974"/>
              <a:gd name="connsiteX75" fmla="*/ 8591 w 4553364"/>
              <a:gd name="connsiteY75" fmla="*/ 5204597 h 5549974"/>
              <a:gd name="connsiteX76" fmla="*/ 8008 w 4553364"/>
              <a:gd name="connsiteY76" fmla="*/ 5201441 h 5549974"/>
              <a:gd name="connsiteX77" fmla="*/ 7378 w 4553364"/>
              <a:gd name="connsiteY77" fmla="*/ 5189632 h 5549974"/>
              <a:gd name="connsiteX78" fmla="*/ 6794 w 4553364"/>
              <a:gd name="connsiteY78" fmla="*/ 5186477 h 5549974"/>
              <a:gd name="connsiteX79" fmla="*/ 7062 w 4553364"/>
              <a:gd name="connsiteY79" fmla="*/ 5183728 h 5549974"/>
              <a:gd name="connsiteX80" fmla="*/ 5627 w 4553364"/>
              <a:gd name="connsiteY80" fmla="*/ 5180163 h 5549974"/>
              <a:gd name="connsiteX81" fmla="*/ 11039 w 4553364"/>
              <a:gd name="connsiteY81" fmla="*/ 5116566 h 5549974"/>
              <a:gd name="connsiteX82" fmla="*/ 78653 w 4553364"/>
              <a:gd name="connsiteY82" fmla="*/ 3839310 h 5549974"/>
              <a:gd name="connsiteX83" fmla="*/ 303343 w 4553364"/>
              <a:gd name="connsiteY83" fmla="*/ 0 h 5549974"/>
              <a:gd name="connsiteX0" fmla="*/ 303343 w 4553364"/>
              <a:gd name="connsiteY0" fmla="*/ 0 h 5549951"/>
              <a:gd name="connsiteX1" fmla="*/ 3305529 w 4553364"/>
              <a:gd name="connsiteY1" fmla="*/ 171842 h 5549951"/>
              <a:gd name="connsiteX2" fmla="*/ 4134340 w 4553364"/>
              <a:gd name="connsiteY2" fmla="*/ 226950 h 5549951"/>
              <a:gd name="connsiteX3" fmla="*/ 4507534 w 4553364"/>
              <a:gd name="connsiteY3" fmla="*/ 247374 h 5549951"/>
              <a:gd name="connsiteX4" fmla="*/ 4535413 w 4553364"/>
              <a:gd name="connsiteY4" fmla="*/ 269179 h 5549951"/>
              <a:gd name="connsiteX5" fmla="*/ 4533639 w 4553364"/>
              <a:gd name="connsiteY5" fmla="*/ 300930 h 5549951"/>
              <a:gd name="connsiteX6" fmla="*/ 4536561 w 4553364"/>
              <a:gd name="connsiteY6" fmla="*/ 302647 h 5549951"/>
              <a:gd name="connsiteX7" fmla="*/ 4552987 w 4553364"/>
              <a:gd name="connsiteY7" fmla="*/ 334222 h 5549951"/>
              <a:gd name="connsiteX8" fmla="*/ 4530726 w 4553364"/>
              <a:gd name="connsiteY8" fmla="*/ 391868 h 5549951"/>
              <a:gd name="connsiteX9" fmla="*/ 4527238 w 4553364"/>
              <a:gd name="connsiteY9" fmla="*/ 415489 h 5549951"/>
              <a:gd name="connsiteX10" fmla="*/ 4522133 w 4553364"/>
              <a:gd name="connsiteY10" fmla="*/ 506828 h 5549951"/>
              <a:gd name="connsiteX11" fmla="*/ 4521483 w 4553364"/>
              <a:gd name="connsiteY11" fmla="*/ 553245 h 5549951"/>
              <a:gd name="connsiteX12" fmla="*/ 4518384 w 4553364"/>
              <a:gd name="connsiteY12" fmla="*/ 581709 h 5549951"/>
              <a:gd name="connsiteX13" fmla="*/ 4517715 w 4553364"/>
              <a:gd name="connsiteY13" fmla="*/ 585890 h 5549951"/>
              <a:gd name="connsiteX14" fmla="*/ 4504778 w 4553364"/>
              <a:gd name="connsiteY14" fmla="*/ 817404 h 5549951"/>
              <a:gd name="connsiteX15" fmla="*/ 4506491 w 4553364"/>
              <a:gd name="connsiteY15" fmla="*/ 822238 h 5549951"/>
              <a:gd name="connsiteX16" fmla="*/ 4504340 w 4553364"/>
              <a:gd name="connsiteY16" fmla="*/ 846069 h 5549951"/>
              <a:gd name="connsiteX17" fmla="*/ 4502740 w 4553364"/>
              <a:gd name="connsiteY17" fmla="*/ 853854 h 5549951"/>
              <a:gd name="connsiteX18" fmla="*/ 4496502 w 4553364"/>
              <a:gd name="connsiteY18" fmla="*/ 965485 h 5549951"/>
              <a:gd name="connsiteX19" fmla="*/ 4498579 w 4553364"/>
              <a:gd name="connsiteY19" fmla="*/ 966385 h 5549951"/>
              <a:gd name="connsiteX20" fmla="*/ 4502698 w 4553364"/>
              <a:gd name="connsiteY20" fmla="*/ 1002567 h 5549951"/>
              <a:gd name="connsiteX21" fmla="*/ 4497900 w 4553364"/>
              <a:gd name="connsiteY21" fmla="*/ 1101094 h 5549951"/>
              <a:gd name="connsiteX22" fmla="*/ 4497795 w 4553364"/>
              <a:gd name="connsiteY22" fmla="*/ 1159389 h 5549951"/>
              <a:gd name="connsiteX23" fmla="*/ 4502098 w 4553364"/>
              <a:gd name="connsiteY23" fmla="*/ 1180505 h 5549951"/>
              <a:gd name="connsiteX24" fmla="*/ 4505188 w 4553364"/>
              <a:gd name="connsiteY24" fmla="*/ 1210687 h 5549951"/>
              <a:gd name="connsiteX25" fmla="*/ 4514005 w 4553364"/>
              <a:gd name="connsiteY25" fmla="*/ 1263157 h 5549951"/>
              <a:gd name="connsiteX26" fmla="*/ 4516282 w 4553364"/>
              <a:gd name="connsiteY26" fmla="*/ 1313374 h 5549951"/>
              <a:gd name="connsiteX27" fmla="*/ 4515402 w 4553364"/>
              <a:gd name="connsiteY27" fmla="*/ 1347004 h 5549951"/>
              <a:gd name="connsiteX28" fmla="*/ 4514939 w 4553364"/>
              <a:gd name="connsiteY28" fmla="*/ 1351864 h 5549951"/>
              <a:gd name="connsiteX29" fmla="*/ 4505820 w 4553364"/>
              <a:gd name="connsiteY29" fmla="*/ 1391762 h 5549951"/>
              <a:gd name="connsiteX30" fmla="*/ 4509084 w 4553364"/>
              <a:gd name="connsiteY30" fmla="*/ 1395707 h 5549951"/>
              <a:gd name="connsiteX31" fmla="*/ 4511926 w 4553364"/>
              <a:gd name="connsiteY31" fmla="*/ 1408524 h 5549951"/>
              <a:gd name="connsiteX32" fmla="*/ 4507185 w 4553364"/>
              <a:gd name="connsiteY32" fmla="*/ 1419109 h 5549951"/>
              <a:gd name="connsiteX33" fmla="*/ 4497001 w 4553364"/>
              <a:gd name="connsiteY33" fmla="*/ 1469337 h 5549951"/>
              <a:gd name="connsiteX34" fmla="*/ 4486104 w 4553364"/>
              <a:gd name="connsiteY34" fmla="*/ 1543038 h 5549951"/>
              <a:gd name="connsiteX35" fmla="*/ 4481223 w 4553364"/>
              <a:gd name="connsiteY35" fmla="*/ 1553997 h 5549951"/>
              <a:gd name="connsiteX36" fmla="*/ 4466795 w 4553364"/>
              <a:gd name="connsiteY36" fmla="*/ 1626071 h 5549951"/>
              <a:gd name="connsiteX37" fmla="*/ 4463080 w 4553364"/>
              <a:gd name="connsiteY37" fmla="*/ 1664103 h 5549951"/>
              <a:gd name="connsiteX38" fmla="*/ 4466740 w 4553364"/>
              <a:gd name="connsiteY38" fmla="*/ 1668558 h 5549951"/>
              <a:gd name="connsiteX39" fmla="*/ 4465090 w 4553364"/>
              <a:gd name="connsiteY39" fmla="*/ 1679756 h 5549951"/>
              <a:gd name="connsiteX40" fmla="*/ 4465502 w 4553364"/>
              <a:gd name="connsiteY40" fmla="*/ 1682815 h 5549951"/>
              <a:gd name="connsiteX41" fmla="*/ 4467013 w 4553364"/>
              <a:gd name="connsiteY41" fmla="*/ 1700268 h 5549951"/>
              <a:gd name="connsiteX42" fmla="*/ 4455543 w 4553364"/>
              <a:gd name="connsiteY42" fmla="*/ 1735163 h 5549951"/>
              <a:gd name="connsiteX43" fmla="*/ 4453483 w 4553364"/>
              <a:gd name="connsiteY43" fmla="*/ 1735289 h 5549951"/>
              <a:gd name="connsiteX44" fmla="*/ 4444985 w 4553364"/>
              <a:gd name="connsiteY44" fmla="*/ 1887374 h 5549951"/>
              <a:gd name="connsiteX45" fmla="*/ 4453676 w 4553364"/>
              <a:gd name="connsiteY45" fmla="*/ 1911536 h 5549951"/>
              <a:gd name="connsiteX46" fmla="*/ 4455954 w 4553364"/>
              <a:gd name="connsiteY46" fmla="*/ 1961755 h 5549951"/>
              <a:gd name="connsiteX47" fmla="*/ 4455073 w 4553364"/>
              <a:gd name="connsiteY47" fmla="*/ 1995384 h 5549951"/>
              <a:gd name="connsiteX48" fmla="*/ 4454611 w 4553364"/>
              <a:gd name="connsiteY48" fmla="*/ 2000244 h 5549951"/>
              <a:gd name="connsiteX49" fmla="*/ 4445491 w 4553364"/>
              <a:gd name="connsiteY49" fmla="*/ 2040142 h 5549951"/>
              <a:gd name="connsiteX50" fmla="*/ 4448756 w 4553364"/>
              <a:gd name="connsiteY50" fmla="*/ 2044087 h 5549951"/>
              <a:gd name="connsiteX51" fmla="*/ 4451597 w 4553364"/>
              <a:gd name="connsiteY51" fmla="*/ 2056904 h 5549951"/>
              <a:gd name="connsiteX52" fmla="*/ 4446856 w 4553364"/>
              <a:gd name="connsiteY52" fmla="*/ 2067489 h 5549951"/>
              <a:gd name="connsiteX53" fmla="*/ 4436672 w 4553364"/>
              <a:gd name="connsiteY53" fmla="*/ 2117719 h 5549951"/>
              <a:gd name="connsiteX54" fmla="*/ 4429341 w 4553364"/>
              <a:gd name="connsiteY54" fmla="*/ 2167300 h 5549951"/>
              <a:gd name="connsiteX55" fmla="*/ 4373258 w 4553364"/>
              <a:gd name="connsiteY55" fmla="*/ 3223633 h 5549951"/>
              <a:gd name="connsiteX56" fmla="*/ 4360472 w 4553364"/>
              <a:gd name="connsiteY56" fmla="*/ 3477281 h 5549951"/>
              <a:gd name="connsiteX57" fmla="*/ 4349387 w 4553364"/>
              <a:gd name="connsiteY57" fmla="*/ 3639984 h 5549951"/>
              <a:gd name="connsiteX58" fmla="*/ 4258626 w 4553364"/>
              <a:gd name="connsiteY58" fmla="*/ 5278921 h 5549951"/>
              <a:gd name="connsiteX59" fmla="*/ 4263924 w 4553364"/>
              <a:gd name="connsiteY59" fmla="*/ 5315626 h 5549951"/>
              <a:gd name="connsiteX60" fmla="*/ 4267458 w 4553364"/>
              <a:gd name="connsiteY60" fmla="*/ 5350090 h 5549951"/>
              <a:gd name="connsiteX61" fmla="*/ 4270290 w 4553364"/>
              <a:gd name="connsiteY61" fmla="*/ 5450399 h 5549951"/>
              <a:gd name="connsiteX62" fmla="*/ 4251733 w 4553364"/>
              <a:gd name="connsiteY62" fmla="*/ 5484804 h 5549951"/>
              <a:gd name="connsiteX63" fmla="*/ 4247081 w 4553364"/>
              <a:gd name="connsiteY63" fmla="*/ 5487504 h 5549951"/>
              <a:gd name="connsiteX64" fmla="*/ 4243624 w 4553364"/>
              <a:gd name="connsiteY64" fmla="*/ 5549951 h 5549951"/>
              <a:gd name="connsiteX65" fmla="*/ 0 w 4553364"/>
              <a:gd name="connsiteY65" fmla="*/ 5293146 h 5549951"/>
              <a:gd name="connsiteX66" fmla="*/ 4241 w 4553364"/>
              <a:gd name="connsiteY66" fmla="*/ 5239903 h 5549951"/>
              <a:gd name="connsiteX67" fmla="*/ 8461 w 4553364"/>
              <a:gd name="connsiteY67" fmla="*/ 5233298 h 5549951"/>
              <a:gd name="connsiteX68" fmla="*/ 8730 w 4553364"/>
              <a:gd name="connsiteY68" fmla="*/ 5230552 h 5549951"/>
              <a:gd name="connsiteX69" fmla="*/ 9000 w 4553364"/>
              <a:gd name="connsiteY69" fmla="*/ 5227804 h 5549951"/>
              <a:gd name="connsiteX70" fmla="*/ 9537 w 4553364"/>
              <a:gd name="connsiteY70" fmla="*/ 5222308 h 5549951"/>
              <a:gd name="connsiteX71" fmla="*/ 9222 w 4553364"/>
              <a:gd name="connsiteY71" fmla="*/ 5216405 h 5549951"/>
              <a:gd name="connsiteX72" fmla="*/ 8638 w 4553364"/>
              <a:gd name="connsiteY72" fmla="*/ 5213249 h 5549951"/>
              <a:gd name="connsiteX73" fmla="*/ 8907 w 4553364"/>
              <a:gd name="connsiteY73" fmla="*/ 5210500 h 5549951"/>
              <a:gd name="connsiteX74" fmla="*/ 8591 w 4553364"/>
              <a:gd name="connsiteY74" fmla="*/ 5204597 h 5549951"/>
              <a:gd name="connsiteX75" fmla="*/ 8008 w 4553364"/>
              <a:gd name="connsiteY75" fmla="*/ 5201441 h 5549951"/>
              <a:gd name="connsiteX76" fmla="*/ 7378 w 4553364"/>
              <a:gd name="connsiteY76" fmla="*/ 5189632 h 5549951"/>
              <a:gd name="connsiteX77" fmla="*/ 6794 w 4553364"/>
              <a:gd name="connsiteY77" fmla="*/ 5186477 h 5549951"/>
              <a:gd name="connsiteX78" fmla="*/ 7062 w 4553364"/>
              <a:gd name="connsiteY78" fmla="*/ 5183728 h 5549951"/>
              <a:gd name="connsiteX79" fmla="*/ 5627 w 4553364"/>
              <a:gd name="connsiteY79" fmla="*/ 5180163 h 5549951"/>
              <a:gd name="connsiteX80" fmla="*/ 11039 w 4553364"/>
              <a:gd name="connsiteY80" fmla="*/ 5116566 h 5549951"/>
              <a:gd name="connsiteX81" fmla="*/ 78653 w 4553364"/>
              <a:gd name="connsiteY81" fmla="*/ 3839310 h 5549951"/>
              <a:gd name="connsiteX82" fmla="*/ 303343 w 4553364"/>
              <a:gd name="connsiteY82"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53364" h="5549951">
                <a:moveTo>
                  <a:pt x="303343" y="0"/>
                </a:moveTo>
                <a:cubicBezTo>
                  <a:pt x="628090" y="31218"/>
                  <a:pt x="2667030" y="134017"/>
                  <a:pt x="3305529" y="171842"/>
                </a:cubicBezTo>
                <a:lnTo>
                  <a:pt x="4134340" y="226950"/>
                </a:lnTo>
                <a:lnTo>
                  <a:pt x="4507534" y="247374"/>
                </a:lnTo>
                <a:lnTo>
                  <a:pt x="4535413" y="269179"/>
                </a:lnTo>
                <a:cubicBezTo>
                  <a:pt x="4534822" y="279763"/>
                  <a:pt x="4534230" y="290346"/>
                  <a:pt x="4533639" y="300930"/>
                </a:cubicBezTo>
                <a:lnTo>
                  <a:pt x="4536561" y="302647"/>
                </a:lnTo>
                <a:cubicBezTo>
                  <a:pt x="4546159" y="304354"/>
                  <a:pt x="4555357" y="291327"/>
                  <a:pt x="4552987" y="334222"/>
                </a:cubicBezTo>
                <a:cubicBezTo>
                  <a:pt x="4542346" y="354710"/>
                  <a:pt x="4535332" y="373686"/>
                  <a:pt x="4530726" y="391868"/>
                </a:cubicBezTo>
                <a:lnTo>
                  <a:pt x="4527238" y="415489"/>
                </a:lnTo>
                <a:lnTo>
                  <a:pt x="4522133" y="506828"/>
                </a:lnTo>
                <a:cubicBezTo>
                  <a:pt x="4521916" y="522300"/>
                  <a:pt x="4521700" y="537773"/>
                  <a:pt x="4521483" y="553245"/>
                </a:cubicBezTo>
                <a:cubicBezTo>
                  <a:pt x="4521212" y="558170"/>
                  <a:pt x="4520118" y="568699"/>
                  <a:pt x="4518384" y="581709"/>
                </a:cubicBezTo>
                <a:lnTo>
                  <a:pt x="4517715" y="585890"/>
                </a:lnTo>
                <a:lnTo>
                  <a:pt x="4504778" y="817404"/>
                </a:lnTo>
                <a:lnTo>
                  <a:pt x="4506491" y="822238"/>
                </a:lnTo>
                <a:cubicBezTo>
                  <a:pt x="4506993" y="829783"/>
                  <a:pt x="4505912" y="837845"/>
                  <a:pt x="4504340" y="846069"/>
                </a:cubicBezTo>
                <a:lnTo>
                  <a:pt x="4502740" y="853854"/>
                </a:lnTo>
                <a:lnTo>
                  <a:pt x="4496502" y="965485"/>
                </a:lnTo>
                <a:lnTo>
                  <a:pt x="4498579" y="966385"/>
                </a:lnTo>
                <a:cubicBezTo>
                  <a:pt x="4500020" y="972743"/>
                  <a:pt x="4502811" y="980116"/>
                  <a:pt x="4502698" y="1002567"/>
                </a:cubicBezTo>
                <a:cubicBezTo>
                  <a:pt x="4491860" y="1029868"/>
                  <a:pt x="4512316" y="1067217"/>
                  <a:pt x="4497900" y="1101094"/>
                </a:cubicBezTo>
                <a:cubicBezTo>
                  <a:pt x="4494173" y="1113552"/>
                  <a:pt x="4492281" y="1152106"/>
                  <a:pt x="4497795" y="1159389"/>
                </a:cubicBezTo>
                <a:cubicBezTo>
                  <a:pt x="4498610" y="1167426"/>
                  <a:pt x="4495953" y="1176807"/>
                  <a:pt x="4502098" y="1180505"/>
                </a:cubicBezTo>
                <a:cubicBezTo>
                  <a:pt x="4509397" y="1186625"/>
                  <a:pt x="4495916" y="1214705"/>
                  <a:pt x="4505188" y="1210687"/>
                </a:cubicBezTo>
                <a:cubicBezTo>
                  <a:pt x="4495912" y="1230628"/>
                  <a:pt x="4511023" y="1246424"/>
                  <a:pt x="4514005" y="1263157"/>
                </a:cubicBezTo>
                <a:lnTo>
                  <a:pt x="4516282" y="1313374"/>
                </a:lnTo>
                <a:cubicBezTo>
                  <a:pt x="4515989" y="1324584"/>
                  <a:pt x="4515695" y="1335794"/>
                  <a:pt x="4515402" y="1347004"/>
                </a:cubicBezTo>
                <a:cubicBezTo>
                  <a:pt x="4515248" y="1348624"/>
                  <a:pt x="4515093" y="1350244"/>
                  <a:pt x="4514939" y="1351864"/>
                </a:cubicBezTo>
                <a:lnTo>
                  <a:pt x="4505820" y="1391762"/>
                </a:lnTo>
                <a:cubicBezTo>
                  <a:pt x="4507026" y="1392770"/>
                  <a:pt x="4508128" y="1394098"/>
                  <a:pt x="4509084" y="1395707"/>
                </a:cubicBezTo>
                <a:lnTo>
                  <a:pt x="4511926" y="1408524"/>
                </a:lnTo>
                <a:lnTo>
                  <a:pt x="4507185" y="1419109"/>
                </a:lnTo>
                <a:lnTo>
                  <a:pt x="4497001" y="1469337"/>
                </a:lnTo>
                <a:lnTo>
                  <a:pt x="4486104" y="1543038"/>
                </a:lnTo>
                <a:lnTo>
                  <a:pt x="4481223" y="1553997"/>
                </a:lnTo>
                <a:cubicBezTo>
                  <a:pt x="4475132" y="1579288"/>
                  <a:pt x="4478280" y="1610368"/>
                  <a:pt x="4466795" y="1626071"/>
                </a:cubicBezTo>
                <a:lnTo>
                  <a:pt x="4463080" y="1664103"/>
                </a:lnTo>
                <a:lnTo>
                  <a:pt x="4466740" y="1668558"/>
                </a:lnTo>
                <a:lnTo>
                  <a:pt x="4465090" y="1679756"/>
                </a:lnTo>
                <a:cubicBezTo>
                  <a:pt x="4465227" y="1680776"/>
                  <a:pt x="4465365" y="1681795"/>
                  <a:pt x="4465502" y="1682815"/>
                </a:cubicBezTo>
                <a:cubicBezTo>
                  <a:pt x="4466309" y="1688654"/>
                  <a:pt x="4466966" y="1694439"/>
                  <a:pt x="4467013" y="1700268"/>
                </a:cubicBezTo>
                <a:cubicBezTo>
                  <a:pt x="4452441" y="1697000"/>
                  <a:pt x="4458150" y="1726126"/>
                  <a:pt x="4455543" y="1735163"/>
                </a:cubicBezTo>
                <a:lnTo>
                  <a:pt x="4453483" y="1735289"/>
                </a:lnTo>
                <a:lnTo>
                  <a:pt x="4444985" y="1887374"/>
                </a:lnTo>
                <a:lnTo>
                  <a:pt x="4453676" y="1911536"/>
                </a:lnTo>
                <a:cubicBezTo>
                  <a:pt x="4454435" y="1928276"/>
                  <a:pt x="4455195" y="1945015"/>
                  <a:pt x="4455954" y="1961755"/>
                </a:cubicBezTo>
                <a:cubicBezTo>
                  <a:pt x="4455660" y="1972965"/>
                  <a:pt x="4455367" y="1984174"/>
                  <a:pt x="4455073" y="1995384"/>
                </a:cubicBezTo>
                <a:lnTo>
                  <a:pt x="4454611" y="2000244"/>
                </a:lnTo>
                <a:lnTo>
                  <a:pt x="4445491" y="2040142"/>
                </a:lnTo>
                <a:cubicBezTo>
                  <a:pt x="4446698" y="2041150"/>
                  <a:pt x="4447799" y="2042479"/>
                  <a:pt x="4448756" y="2044087"/>
                </a:cubicBezTo>
                <a:lnTo>
                  <a:pt x="4451597" y="2056904"/>
                </a:lnTo>
                <a:lnTo>
                  <a:pt x="4446856" y="2067489"/>
                </a:lnTo>
                <a:lnTo>
                  <a:pt x="4436672" y="2117719"/>
                </a:lnTo>
                <a:lnTo>
                  <a:pt x="4429341" y="2167300"/>
                </a:lnTo>
                <a:cubicBezTo>
                  <a:pt x="4410647" y="2519411"/>
                  <a:pt x="4376873" y="2876607"/>
                  <a:pt x="4373258" y="3223633"/>
                </a:cubicBezTo>
                <a:cubicBezTo>
                  <a:pt x="4370306" y="3302336"/>
                  <a:pt x="4363423" y="3398578"/>
                  <a:pt x="4360472" y="3477281"/>
                </a:cubicBezTo>
                <a:cubicBezTo>
                  <a:pt x="4367079" y="3471365"/>
                  <a:pt x="4356688" y="3621544"/>
                  <a:pt x="4349387" y="3639984"/>
                </a:cubicBezTo>
                <a:lnTo>
                  <a:pt x="4258626" y="5278921"/>
                </a:lnTo>
                <a:lnTo>
                  <a:pt x="4263924" y="5315626"/>
                </a:lnTo>
                <a:cubicBezTo>
                  <a:pt x="4269712" y="5323538"/>
                  <a:pt x="4266397" y="5327627"/>
                  <a:pt x="4267458" y="5350090"/>
                </a:cubicBezTo>
                <a:cubicBezTo>
                  <a:pt x="4268519" y="5372551"/>
                  <a:pt x="4251794" y="5406222"/>
                  <a:pt x="4270290" y="5450399"/>
                </a:cubicBezTo>
                <a:cubicBezTo>
                  <a:pt x="4269872" y="5457964"/>
                  <a:pt x="4260193" y="5476308"/>
                  <a:pt x="4251733" y="5484804"/>
                </a:cubicBezTo>
                <a:lnTo>
                  <a:pt x="4247081" y="5487504"/>
                </a:lnTo>
                <a:cubicBezTo>
                  <a:pt x="4245929" y="5508319"/>
                  <a:pt x="4247889" y="5526348"/>
                  <a:pt x="4243624" y="5549951"/>
                </a:cubicBezTo>
                <a:cubicBezTo>
                  <a:pt x="3535777" y="5517558"/>
                  <a:pt x="706564" y="5344821"/>
                  <a:pt x="0" y="5293146"/>
                </a:cubicBezTo>
                <a:lnTo>
                  <a:pt x="4241" y="5239903"/>
                </a:lnTo>
                <a:lnTo>
                  <a:pt x="8461" y="5233298"/>
                </a:lnTo>
                <a:cubicBezTo>
                  <a:pt x="8991" y="5232196"/>
                  <a:pt x="8639" y="5231467"/>
                  <a:pt x="8730" y="5230552"/>
                </a:cubicBezTo>
                <a:lnTo>
                  <a:pt x="9000" y="5227804"/>
                </a:lnTo>
                <a:cubicBezTo>
                  <a:pt x="9178" y="5225973"/>
                  <a:pt x="9545" y="5223940"/>
                  <a:pt x="9537" y="5222308"/>
                </a:cubicBezTo>
                <a:cubicBezTo>
                  <a:pt x="9481" y="5211840"/>
                  <a:pt x="8399" y="5224803"/>
                  <a:pt x="9222" y="5216405"/>
                </a:cubicBezTo>
                <a:cubicBezTo>
                  <a:pt x="9028" y="5215352"/>
                  <a:pt x="8703" y="5214469"/>
                  <a:pt x="8638" y="5213249"/>
                </a:cubicBezTo>
                <a:cubicBezTo>
                  <a:pt x="8596" y="5212477"/>
                  <a:pt x="8947" y="5211272"/>
                  <a:pt x="8907" y="5210500"/>
                </a:cubicBezTo>
                <a:cubicBezTo>
                  <a:pt x="8526" y="5203355"/>
                  <a:pt x="7974" y="5210896"/>
                  <a:pt x="8591" y="5204597"/>
                </a:cubicBezTo>
                <a:lnTo>
                  <a:pt x="8008" y="5201441"/>
                </a:lnTo>
                <a:cubicBezTo>
                  <a:pt x="6593" y="5193798"/>
                  <a:pt x="6556" y="5198023"/>
                  <a:pt x="7378" y="5189632"/>
                </a:cubicBezTo>
                <a:cubicBezTo>
                  <a:pt x="7183" y="5188581"/>
                  <a:pt x="6860" y="5187696"/>
                  <a:pt x="6794" y="5186477"/>
                </a:cubicBezTo>
                <a:cubicBezTo>
                  <a:pt x="6752" y="5185706"/>
                  <a:pt x="7185" y="5184394"/>
                  <a:pt x="7062" y="5183728"/>
                </a:cubicBezTo>
                <a:cubicBezTo>
                  <a:pt x="6788" y="5182241"/>
                  <a:pt x="4614" y="5182665"/>
                  <a:pt x="5627" y="5180163"/>
                </a:cubicBezTo>
                <a:lnTo>
                  <a:pt x="11039" y="5116566"/>
                </a:lnTo>
                <a:lnTo>
                  <a:pt x="78653" y="3839310"/>
                </a:lnTo>
                <a:lnTo>
                  <a:pt x="30334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3">
            <a:extLst>
              <a:ext uri="{FF2B5EF4-FFF2-40B4-BE49-F238E27FC236}">
                <a16:creationId xmlns:a16="http://schemas.microsoft.com/office/drawing/2014/main" id="{926B33D2-85E8-B11D-AE69-55FA0EC8B679}"/>
              </a:ext>
            </a:extLst>
          </p:cNvPr>
          <p:cNvSpPr>
            <a:spLocks noGrp="1"/>
          </p:cNvSpPr>
          <p:nvPr>
            <p:ph type="title"/>
          </p:nvPr>
        </p:nvSpPr>
        <p:spPr>
          <a:xfrm>
            <a:off x="1219200" y="-1577975"/>
            <a:ext cx="9493249" cy="1577975"/>
          </a:xfrm>
        </p:spPr>
        <p:txBody>
          <a:bodyPr vert="horz" lIns="91440" tIns="45720" rIns="91440" bIns="45720" rtlCol="0" anchor="b">
            <a:normAutofit/>
          </a:bodyPr>
          <a:lstStyle/>
          <a:p>
            <a:r>
              <a:rPr lang="en-US" dirty="0"/>
              <a:t>Free association activity image 4 of 6</a:t>
            </a:r>
          </a:p>
        </p:txBody>
      </p:sp>
      <p:pic>
        <p:nvPicPr>
          <p:cNvPr id="4" name="Content Placeholder 3" descr="A toy telephone with red buttons and the sculpted face of Mickey Mouse in place of the earpiece">
            <a:extLst>
              <a:ext uri="{FF2B5EF4-FFF2-40B4-BE49-F238E27FC236}">
                <a16:creationId xmlns:a16="http://schemas.microsoft.com/office/drawing/2014/main" id="{E1B2E357-1BF5-D390-2076-FE6F89CD4A06}"/>
              </a:ext>
            </a:extLst>
          </p:cNvPr>
          <p:cNvPicPr>
            <a:picLocks noChangeAspect="1"/>
          </p:cNvPicPr>
          <p:nvPr/>
        </p:nvPicPr>
        <p:blipFill>
          <a:blip r:embed="rId3"/>
          <a:stretch>
            <a:fillRect/>
          </a:stretch>
        </p:blipFill>
        <p:spPr>
          <a:xfrm rot="21420419">
            <a:off x="1527455" y="613056"/>
            <a:ext cx="3396590" cy="5245699"/>
          </a:xfrm>
          <a:prstGeom prst="rect">
            <a:avLst/>
          </a:prstGeom>
        </p:spPr>
      </p:pic>
      <p:grpSp>
        <p:nvGrpSpPr>
          <p:cNvPr id="17" name="Group 16">
            <a:extLst>
              <a:ext uri="{FF2B5EF4-FFF2-40B4-BE49-F238E27FC236}">
                <a16:creationId xmlns:a16="http://schemas.microsoft.com/office/drawing/2014/main" id="{96BEFBD8-C05C-43C7-8D7B-58D37F70F5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8" name="Group 17">
              <a:extLst>
                <a:ext uri="{FF2B5EF4-FFF2-40B4-BE49-F238E27FC236}">
                  <a16:creationId xmlns:a16="http://schemas.microsoft.com/office/drawing/2014/main" id="{B622FDA5-36F9-4DD4-87A3-58FC513B837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0" name="Straight Connector 19">
                <a:extLst>
                  <a:ext uri="{FF2B5EF4-FFF2-40B4-BE49-F238E27FC236}">
                    <a16:creationId xmlns:a16="http://schemas.microsoft.com/office/drawing/2014/main" id="{734870DF-B7C4-4149-9E0F-2B602F26BD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1CD7D4A-FA69-4C48-A532-9ED58E181AC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Oval 18">
              <a:extLst>
                <a:ext uri="{FF2B5EF4-FFF2-40B4-BE49-F238E27FC236}">
                  <a16:creationId xmlns:a16="http://schemas.microsoft.com/office/drawing/2014/main" id="{F57FB85D-1649-470D-A7BA-3475C851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Shape 22">
            <a:extLst>
              <a:ext uri="{FF2B5EF4-FFF2-40B4-BE49-F238E27FC236}">
                <a16:creationId xmlns:a16="http://schemas.microsoft.com/office/drawing/2014/main" id="{03CCCF79-BC42-40CC-A81F-1C5962B62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93556" y="5316608"/>
            <a:ext cx="444795" cy="1655141"/>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83A88EFA-5F57-9405-CB4E-64CB5537EFDC}"/>
              </a:ext>
            </a:extLst>
          </p:cNvPr>
          <p:cNvSpPr txBox="1"/>
          <p:nvPr/>
        </p:nvSpPr>
        <p:spPr>
          <a:xfrm>
            <a:off x="4589205" y="6257454"/>
            <a:ext cx="1002882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242424"/>
                </a:solidFill>
                <a:latin typeface="Aptos Narrow"/>
              </a:rPr>
              <a:t>Arco "Mickey Mouse" toy cellphone, Division of Work and Industry, National Museum of American History, Smithsonian Institution.</a:t>
            </a:r>
            <a:endParaRPr lang="en-US" sz="1100">
              <a:latin typeface="Aptos Narrow"/>
            </a:endParaRPr>
          </a:p>
        </p:txBody>
      </p:sp>
      <p:sp>
        <p:nvSpPr>
          <p:cNvPr id="6" name="Rectangle 5">
            <a:extLst>
              <a:ext uri="{FF2B5EF4-FFF2-40B4-BE49-F238E27FC236}">
                <a16:creationId xmlns:a16="http://schemas.microsoft.com/office/drawing/2014/main" id="{648C44CF-CDCD-F213-FC0F-E9F86DB46D79}"/>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460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CB851F-7B14-5083-5AFE-96523482F417}"/>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3">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25" name="Group 124">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27" name="Straight Connector 126">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6" name="Oval 125">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Rectangle 129">
            <a:extLst>
              <a:ext uri="{FF2B5EF4-FFF2-40B4-BE49-F238E27FC236}">
                <a16:creationId xmlns:a16="http://schemas.microsoft.com/office/drawing/2014/main" id="{9C036FFA-048E-4C3C-94C4-A53B656DE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024C0170-3916-4625-8190-2E3BF113A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000">
            <a:off x="643171" y="254327"/>
            <a:ext cx="11358741" cy="6043872"/>
          </a:xfrm>
          <a:prstGeom prst="rect">
            <a:avLst/>
          </a:prstGeom>
          <a:solidFill>
            <a:schemeClr val="tx1"/>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eeform: Shape 133">
            <a:extLst>
              <a:ext uri="{FF2B5EF4-FFF2-40B4-BE49-F238E27FC236}">
                <a16:creationId xmlns:a16="http://schemas.microsoft.com/office/drawing/2014/main" id="{6C06E431-F161-47F7-B606-BD027F4DF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000">
            <a:off x="-53905" y="-93325"/>
            <a:ext cx="11929082" cy="6467196"/>
          </a:xfrm>
          <a:custGeom>
            <a:avLst/>
            <a:gdLst>
              <a:gd name="connsiteX0" fmla="*/ 0 w 11929082"/>
              <a:gd name="connsiteY0" fmla="*/ 196956 h 6467196"/>
              <a:gd name="connsiteX1" fmla="*/ 11283637 w 11929082"/>
              <a:gd name="connsiteY1" fmla="*/ 0 h 6467196"/>
              <a:gd name="connsiteX2" fmla="*/ 11307763 w 11929082"/>
              <a:gd name="connsiteY2" fmla="*/ 460348 h 6467196"/>
              <a:gd name="connsiteX3" fmla="*/ 11890732 w 11929082"/>
              <a:gd name="connsiteY3" fmla="*/ 460348 h 6467196"/>
              <a:gd name="connsiteX4" fmla="*/ 11929082 w 11929082"/>
              <a:gd name="connsiteY4" fmla="*/ 497169 h 6467196"/>
              <a:gd name="connsiteX5" fmla="*/ 11929082 w 11929082"/>
              <a:gd name="connsiteY5" fmla="*/ 3191786 h 6467196"/>
              <a:gd name="connsiteX6" fmla="*/ 11929082 w 11929082"/>
              <a:gd name="connsiteY6" fmla="*/ 3521356 h 6467196"/>
              <a:gd name="connsiteX7" fmla="*/ 11929082 w 11929082"/>
              <a:gd name="connsiteY7" fmla="*/ 6215973 h 6467196"/>
              <a:gd name="connsiteX8" fmla="*/ 11890732 w 11929082"/>
              <a:gd name="connsiteY8" fmla="*/ 6252899 h 6467196"/>
              <a:gd name="connsiteX9" fmla="*/ 7768069 w 11929082"/>
              <a:gd name="connsiteY9" fmla="*/ 6252899 h 6467196"/>
              <a:gd name="connsiteX10" fmla="*/ 5266258 w 11929082"/>
              <a:gd name="connsiteY10" fmla="*/ 6252899 h 6467196"/>
              <a:gd name="connsiteX11" fmla="*/ 5264758 w 11929082"/>
              <a:gd name="connsiteY11" fmla="*/ 6253140 h 6467196"/>
              <a:gd name="connsiteX12" fmla="*/ 5048290 w 11929082"/>
              <a:gd name="connsiteY12" fmla="*/ 6253062 h 6467196"/>
              <a:gd name="connsiteX13" fmla="*/ 5012667 w 11929082"/>
              <a:gd name="connsiteY13" fmla="*/ 6252899 h 6467196"/>
              <a:gd name="connsiteX14" fmla="*/ 4566887 w 11929082"/>
              <a:gd name="connsiteY14" fmla="*/ 6252899 h 6467196"/>
              <a:gd name="connsiteX15" fmla="*/ 3890094 w 11929082"/>
              <a:gd name="connsiteY15" fmla="*/ 6252899 h 6467196"/>
              <a:gd name="connsiteX16" fmla="*/ 3735473 w 11929082"/>
              <a:gd name="connsiteY16" fmla="*/ 6252899 h 6467196"/>
              <a:gd name="connsiteX17" fmla="*/ 3559676 w 11929082"/>
              <a:gd name="connsiteY17" fmla="*/ 6262112 h 6467196"/>
              <a:gd name="connsiteX18" fmla="*/ 2821484 w 11929082"/>
              <a:gd name="connsiteY18" fmla="*/ 6300799 h 6467196"/>
              <a:gd name="connsiteX19" fmla="*/ 1967544 w 11929082"/>
              <a:gd name="connsiteY19" fmla="*/ 6345552 h 6467196"/>
              <a:gd name="connsiteX20" fmla="*/ 1868161 w 11929082"/>
              <a:gd name="connsiteY20" fmla="*/ 6363611 h 6467196"/>
              <a:gd name="connsiteX21" fmla="*/ 1825189 w 11929082"/>
              <a:gd name="connsiteY21" fmla="*/ 6361568 h 6467196"/>
              <a:gd name="connsiteX22" fmla="*/ 1762400 w 11929082"/>
              <a:gd name="connsiteY22" fmla="*/ 6375182 h 6467196"/>
              <a:gd name="connsiteX23" fmla="*/ 1701893 w 11929082"/>
              <a:gd name="connsiteY23" fmla="*/ 6377182 h 6467196"/>
              <a:gd name="connsiteX24" fmla="*/ 1622981 w 11929082"/>
              <a:gd name="connsiteY24" fmla="*/ 6373775 h 6467196"/>
              <a:gd name="connsiteX25" fmla="*/ 1597245 w 11929082"/>
              <a:gd name="connsiteY25" fmla="*/ 6364959 h 6467196"/>
              <a:gd name="connsiteX26" fmla="*/ 1303219 w 11929082"/>
              <a:gd name="connsiteY26" fmla="*/ 6380369 h 6467196"/>
              <a:gd name="connsiteX27" fmla="*/ 1295274 w 11929082"/>
              <a:gd name="connsiteY27" fmla="*/ 6382358 h 6467196"/>
              <a:gd name="connsiteX28" fmla="*/ 1174185 w 11929082"/>
              <a:gd name="connsiteY28" fmla="*/ 6393334 h 6467196"/>
              <a:gd name="connsiteX29" fmla="*/ 1060778 w 11929082"/>
              <a:gd name="connsiteY29" fmla="*/ 6414870 h 6467196"/>
              <a:gd name="connsiteX30" fmla="*/ 1043511 w 11929082"/>
              <a:gd name="connsiteY30" fmla="*/ 6422157 h 6467196"/>
              <a:gd name="connsiteX31" fmla="*/ 927578 w 11929082"/>
              <a:gd name="connsiteY31" fmla="*/ 6438421 h 6467196"/>
              <a:gd name="connsiteX32" fmla="*/ 848543 w 11929082"/>
              <a:gd name="connsiteY32" fmla="*/ 6453624 h 6467196"/>
              <a:gd name="connsiteX33" fmla="*/ 811745 w 11929082"/>
              <a:gd name="connsiteY33" fmla="*/ 6456458 h 6467196"/>
              <a:gd name="connsiteX34" fmla="*/ 805571 w 11929082"/>
              <a:gd name="connsiteY34" fmla="*/ 6451583 h 6467196"/>
              <a:gd name="connsiteX35" fmla="*/ 742783 w 11929082"/>
              <a:gd name="connsiteY35" fmla="*/ 6465197 h 6467196"/>
              <a:gd name="connsiteX36" fmla="*/ 735141 w 11929082"/>
              <a:gd name="connsiteY36" fmla="*/ 6465886 h 6467196"/>
              <a:gd name="connsiteX37" fmla="*/ 682276 w 11929082"/>
              <a:gd name="connsiteY37" fmla="*/ 6467196 h 6467196"/>
              <a:gd name="connsiteX38" fmla="*/ 603366 w 11929082"/>
              <a:gd name="connsiteY38" fmla="*/ 6463791 h 6467196"/>
              <a:gd name="connsiteX39" fmla="*/ 520972 w 11929082"/>
              <a:gd name="connsiteY39" fmla="*/ 6450618 h 6467196"/>
              <a:gd name="connsiteX40" fmla="*/ 473559 w 11929082"/>
              <a:gd name="connsiteY40" fmla="*/ 6446001 h 6467196"/>
              <a:gd name="connsiteX41" fmla="*/ 440406 w 11929082"/>
              <a:gd name="connsiteY41" fmla="*/ 6439571 h 6467196"/>
              <a:gd name="connsiteX42" fmla="*/ 348780 w 11929082"/>
              <a:gd name="connsiteY42" fmla="*/ 6439721 h 6467196"/>
              <a:gd name="connsiteX43" fmla="*/ 193877 w 11929082"/>
              <a:gd name="connsiteY43" fmla="*/ 6446874 h 6467196"/>
              <a:gd name="connsiteX44" fmla="*/ 155970 w 11929082"/>
              <a:gd name="connsiteY44" fmla="*/ 6444668 h 6467196"/>
              <a:gd name="connsiteX45" fmla="*/ 139974 w 11929082"/>
              <a:gd name="connsiteY45" fmla="*/ 6441331 h 6467196"/>
              <a:gd name="connsiteX46" fmla="*/ 109024 w 11929082"/>
              <a:gd name="connsiteY46" fmla="*/ 6442954 h 646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929082" h="6467196">
                <a:moveTo>
                  <a:pt x="0" y="196956"/>
                </a:moveTo>
                <a:lnTo>
                  <a:pt x="11283637" y="0"/>
                </a:lnTo>
                <a:lnTo>
                  <a:pt x="11307763" y="460348"/>
                </a:lnTo>
                <a:lnTo>
                  <a:pt x="11890732" y="460348"/>
                </a:lnTo>
                <a:cubicBezTo>
                  <a:pt x="11911846" y="460402"/>
                  <a:pt x="11928961" y="476839"/>
                  <a:pt x="11929082" y="497169"/>
                </a:cubicBezTo>
                <a:lnTo>
                  <a:pt x="11929082" y="3191786"/>
                </a:lnTo>
                <a:lnTo>
                  <a:pt x="11929082" y="3521356"/>
                </a:lnTo>
                <a:lnTo>
                  <a:pt x="11929082" y="6215973"/>
                </a:lnTo>
                <a:cubicBezTo>
                  <a:pt x="11929028" y="6236343"/>
                  <a:pt x="11911890" y="6252842"/>
                  <a:pt x="11890732" y="6252899"/>
                </a:cubicBezTo>
                <a:lnTo>
                  <a:pt x="7768069" y="6252899"/>
                </a:lnTo>
                <a:lnTo>
                  <a:pt x="5266258" y="6252899"/>
                </a:lnTo>
                <a:lnTo>
                  <a:pt x="5264758" y="6253140"/>
                </a:lnTo>
                <a:cubicBezTo>
                  <a:pt x="5205273" y="6259314"/>
                  <a:pt x="5040391" y="6260564"/>
                  <a:pt x="5048290" y="6253062"/>
                </a:cubicBezTo>
                <a:lnTo>
                  <a:pt x="5012667" y="6252899"/>
                </a:lnTo>
                <a:lnTo>
                  <a:pt x="4566887" y="6252899"/>
                </a:lnTo>
                <a:lnTo>
                  <a:pt x="3890094" y="6252899"/>
                </a:lnTo>
                <a:lnTo>
                  <a:pt x="3735473" y="6252899"/>
                </a:lnTo>
                <a:lnTo>
                  <a:pt x="3559676" y="6262112"/>
                </a:lnTo>
                <a:lnTo>
                  <a:pt x="2821484" y="6300799"/>
                </a:lnTo>
                <a:lnTo>
                  <a:pt x="1967544" y="6345552"/>
                </a:lnTo>
                <a:lnTo>
                  <a:pt x="1868161" y="6363611"/>
                </a:lnTo>
                <a:lnTo>
                  <a:pt x="1825189" y="6361568"/>
                </a:lnTo>
                <a:lnTo>
                  <a:pt x="1762400" y="6375182"/>
                </a:lnTo>
                <a:lnTo>
                  <a:pt x="1701893" y="6377182"/>
                </a:lnTo>
                <a:lnTo>
                  <a:pt x="1622981" y="6373775"/>
                </a:lnTo>
                <a:lnTo>
                  <a:pt x="1597245" y="6364959"/>
                </a:lnTo>
                <a:lnTo>
                  <a:pt x="1303219" y="6380369"/>
                </a:lnTo>
                <a:lnTo>
                  <a:pt x="1295274" y="6382358"/>
                </a:lnTo>
                <a:cubicBezTo>
                  <a:pt x="1273768" y="6384518"/>
                  <a:pt x="1213268" y="6387915"/>
                  <a:pt x="1174185" y="6393334"/>
                </a:cubicBezTo>
                <a:cubicBezTo>
                  <a:pt x="1149405" y="6410483"/>
                  <a:pt x="1100582" y="6405778"/>
                  <a:pt x="1060778" y="6414870"/>
                </a:cubicBezTo>
                <a:lnTo>
                  <a:pt x="1043511" y="6422157"/>
                </a:lnTo>
                <a:lnTo>
                  <a:pt x="927578" y="6438421"/>
                </a:lnTo>
                <a:lnTo>
                  <a:pt x="848543" y="6453624"/>
                </a:lnTo>
                <a:lnTo>
                  <a:pt x="811745" y="6456458"/>
                </a:lnTo>
                <a:cubicBezTo>
                  <a:pt x="809224" y="6455030"/>
                  <a:pt x="807145" y="6453386"/>
                  <a:pt x="805571" y="6451583"/>
                </a:cubicBezTo>
                <a:lnTo>
                  <a:pt x="742783" y="6465197"/>
                </a:lnTo>
                <a:lnTo>
                  <a:pt x="735141" y="6465886"/>
                </a:lnTo>
                <a:lnTo>
                  <a:pt x="682276" y="6467196"/>
                </a:lnTo>
                <a:lnTo>
                  <a:pt x="603366" y="6463791"/>
                </a:lnTo>
                <a:cubicBezTo>
                  <a:pt x="577088" y="6459337"/>
                  <a:pt x="552392" y="6436768"/>
                  <a:pt x="520972" y="6450618"/>
                </a:cubicBezTo>
                <a:cubicBezTo>
                  <a:pt x="527367" y="6436773"/>
                  <a:pt x="483115" y="6456899"/>
                  <a:pt x="473559" y="6446001"/>
                </a:cubicBezTo>
                <a:cubicBezTo>
                  <a:pt x="467798" y="6436822"/>
                  <a:pt x="453032" y="6440789"/>
                  <a:pt x="440406" y="6439571"/>
                </a:cubicBezTo>
                <a:cubicBezTo>
                  <a:pt x="429006" y="6431336"/>
                  <a:pt x="368391" y="6434157"/>
                  <a:pt x="348780" y="6439721"/>
                </a:cubicBezTo>
                <a:cubicBezTo>
                  <a:pt x="295409" y="6461245"/>
                  <a:pt x="236882" y="6430693"/>
                  <a:pt x="193877" y="6446874"/>
                </a:cubicBezTo>
                <a:cubicBezTo>
                  <a:pt x="176233" y="6446958"/>
                  <a:pt x="164519" y="6445957"/>
                  <a:pt x="155970" y="6444668"/>
                </a:cubicBezTo>
                <a:lnTo>
                  <a:pt x="139974" y="6441331"/>
                </a:lnTo>
                <a:lnTo>
                  <a:pt x="109024" y="6442954"/>
                </a:lnTo>
                <a:close/>
              </a:path>
            </a:pathLst>
          </a:custGeom>
          <a:blipFill>
            <a:blip r:embed="rId3"/>
            <a:tile tx="0" ty="0" sx="100000" sy="100000" flip="none" algn="tl"/>
          </a:blipFill>
          <a:ln w="9525" cap="flat">
            <a:noFill/>
            <a:prstDash val="solid"/>
            <a:miter/>
          </a:ln>
        </p:spPr>
        <p:txBody>
          <a:bodyPr wrap="square" rtlCol="0" anchor="ctr">
            <a:noAutofit/>
          </a:bodyPr>
          <a:lstStyle/>
          <a:p>
            <a:endParaRPr lang="en-US"/>
          </a:p>
        </p:txBody>
      </p:sp>
      <p:sp>
        <p:nvSpPr>
          <p:cNvPr id="5" name="Title 3">
            <a:extLst>
              <a:ext uri="{FF2B5EF4-FFF2-40B4-BE49-F238E27FC236}">
                <a16:creationId xmlns:a16="http://schemas.microsoft.com/office/drawing/2014/main" id="{36A3A587-5088-BD3B-DC56-0DE9BFAF63AA}"/>
              </a:ext>
            </a:extLst>
          </p:cNvPr>
          <p:cNvSpPr>
            <a:spLocks noGrp="1"/>
          </p:cNvSpPr>
          <p:nvPr>
            <p:ph type="title"/>
          </p:nvPr>
        </p:nvSpPr>
        <p:spPr>
          <a:xfrm>
            <a:off x="1219200" y="-1577975"/>
            <a:ext cx="9493249" cy="1577975"/>
          </a:xfrm>
        </p:spPr>
        <p:txBody>
          <a:bodyPr vert="horz" lIns="91440" tIns="45720" rIns="91440" bIns="45720" rtlCol="0" anchor="b">
            <a:normAutofit/>
          </a:bodyPr>
          <a:lstStyle/>
          <a:p>
            <a:r>
              <a:rPr lang="en-US" dirty="0"/>
              <a:t>Free association activity image 5 of 6</a:t>
            </a:r>
          </a:p>
        </p:txBody>
      </p:sp>
      <p:pic>
        <p:nvPicPr>
          <p:cNvPr id="3" name="Picture 2" descr="The full-body profile of an Asian elephant, photographed in an outdoor enclosure">
            <a:extLst>
              <a:ext uri="{FF2B5EF4-FFF2-40B4-BE49-F238E27FC236}">
                <a16:creationId xmlns:a16="http://schemas.microsoft.com/office/drawing/2014/main" id="{7357AD27-0B4A-234A-8C2F-E51069472A7B}"/>
              </a:ext>
            </a:extLst>
          </p:cNvPr>
          <p:cNvPicPr>
            <a:picLocks noChangeAspect="1"/>
          </p:cNvPicPr>
          <p:nvPr/>
        </p:nvPicPr>
        <p:blipFill>
          <a:blip r:embed="rId4">
            <a:alphaModFix amt="80000"/>
          </a:blip>
          <a:srcRect r="5098"/>
          <a:stretch/>
        </p:blipFill>
        <p:spPr>
          <a:xfrm>
            <a:off x="-1209" y="7599"/>
            <a:ext cx="11922028" cy="6281193"/>
          </a:xfrm>
          <a:custGeom>
            <a:avLst/>
            <a:gdLst/>
            <a:ahLst/>
            <a:cxnLst/>
            <a:rect l="l" t="t" r="r" b="b"/>
            <a:pathLst>
              <a:path w="11922028" h="6281193">
                <a:moveTo>
                  <a:pt x="0" y="0"/>
                </a:moveTo>
                <a:lnTo>
                  <a:pt x="11285356" y="1"/>
                </a:lnTo>
                <a:lnTo>
                  <a:pt x="11301444" y="460700"/>
                </a:lnTo>
                <a:lnTo>
                  <a:pt x="11884324" y="470874"/>
                </a:lnTo>
                <a:cubicBezTo>
                  <a:pt x="11905434" y="471296"/>
                  <a:pt x="11922260" y="488029"/>
                  <a:pt x="11922026" y="508359"/>
                </a:cubicBezTo>
                <a:lnTo>
                  <a:pt x="11874998" y="3202565"/>
                </a:lnTo>
                <a:lnTo>
                  <a:pt x="11869247" y="3532085"/>
                </a:lnTo>
                <a:lnTo>
                  <a:pt x="11822219" y="6226292"/>
                </a:lnTo>
                <a:cubicBezTo>
                  <a:pt x="11821809" y="6246658"/>
                  <a:pt x="11804386" y="6262855"/>
                  <a:pt x="11783230" y="6262543"/>
                </a:cubicBezTo>
                <a:lnTo>
                  <a:pt x="7661195" y="6190592"/>
                </a:lnTo>
                <a:lnTo>
                  <a:pt x="5159766" y="6146930"/>
                </a:lnTo>
                <a:lnTo>
                  <a:pt x="5158262" y="6147144"/>
                </a:lnTo>
                <a:cubicBezTo>
                  <a:pt x="5098678" y="6152279"/>
                  <a:pt x="4933799" y="6150652"/>
                  <a:pt x="4941828" y="6143289"/>
                </a:cubicBezTo>
                <a:lnTo>
                  <a:pt x="4906213" y="6142504"/>
                </a:lnTo>
                <a:lnTo>
                  <a:pt x="4460501" y="6134724"/>
                </a:lnTo>
                <a:lnTo>
                  <a:pt x="3783811" y="6122912"/>
                </a:lnTo>
                <a:lnTo>
                  <a:pt x="3629214" y="6120214"/>
                </a:lnTo>
                <a:lnTo>
                  <a:pt x="3453283" y="6126357"/>
                </a:lnTo>
                <a:lnTo>
                  <a:pt x="2714528" y="6152155"/>
                </a:lnTo>
                <a:lnTo>
                  <a:pt x="1859937" y="6181998"/>
                </a:lnTo>
                <a:lnTo>
                  <a:pt x="1760254" y="6198320"/>
                </a:lnTo>
                <a:lnTo>
                  <a:pt x="1717324" y="6195527"/>
                </a:lnTo>
                <a:lnTo>
                  <a:pt x="1654307" y="6208043"/>
                </a:lnTo>
                <a:lnTo>
                  <a:pt x="1593774" y="6208987"/>
                </a:lnTo>
                <a:lnTo>
                  <a:pt x="1514934" y="6204203"/>
                </a:lnTo>
                <a:lnTo>
                  <a:pt x="1489356" y="6194940"/>
                </a:lnTo>
                <a:lnTo>
                  <a:pt x="1195106" y="6205216"/>
                </a:lnTo>
                <a:lnTo>
                  <a:pt x="1187127" y="6207066"/>
                </a:lnTo>
                <a:cubicBezTo>
                  <a:pt x="1165586" y="6208850"/>
                  <a:pt x="1105037" y="6211191"/>
                  <a:pt x="1065865" y="6215927"/>
                </a:cubicBezTo>
                <a:cubicBezTo>
                  <a:pt x="1040789" y="6232641"/>
                  <a:pt x="992056" y="6227084"/>
                  <a:pt x="952099" y="6235480"/>
                </a:cubicBezTo>
                <a:lnTo>
                  <a:pt x="934708" y="6242465"/>
                </a:lnTo>
                <a:lnTo>
                  <a:pt x="818508" y="6256703"/>
                </a:lnTo>
                <a:lnTo>
                  <a:pt x="739220" y="6270524"/>
                </a:lnTo>
                <a:lnTo>
                  <a:pt x="702378" y="6272716"/>
                </a:lnTo>
                <a:cubicBezTo>
                  <a:pt x="699883" y="6271244"/>
                  <a:pt x="697833" y="6269564"/>
                  <a:pt x="696290" y="6267734"/>
                </a:cubicBezTo>
                <a:lnTo>
                  <a:pt x="633274" y="6280250"/>
                </a:lnTo>
                <a:lnTo>
                  <a:pt x="625621" y="6280805"/>
                </a:lnTo>
                <a:lnTo>
                  <a:pt x="572742" y="6281193"/>
                </a:lnTo>
                <a:lnTo>
                  <a:pt x="493903" y="6276411"/>
                </a:lnTo>
                <a:cubicBezTo>
                  <a:pt x="467707" y="6271499"/>
                  <a:pt x="443408" y="6248502"/>
                  <a:pt x="411752" y="6261802"/>
                </a:cubicBezTo>
                <a:cubicBezTo>
                  <a:pt x="418387" y="6248071"/>
                  <a:pt x="373791" y="6267421"/>
                  <a:pt x="364426" y="6256358"/>
                </a:cubicBezTo>
                <a:cubicBezTo>
                  <a:pt x="358826" y="6247080"/>
                  <a:pt x="343993" y="6250789"/>
                  <a:pt x="331391" y="6249351"/>
                </a:cubicBezTo>
                <a:cubicBezTo>
                  <a:pt x="320136" y="6240918"/>
                  <a:pt x="259481" y="6242681"/>
                  <a:pt x="239776" y="6247901"/>
                </a:cubicBezTo>
                <a:cubicBezTo>
                  <a:pt x="186037" y="6268491"/>
                  <a:pt x="128053" y="6236922"/>
                  <a:pt x="84772" y="6252350"/>
                </a:cubicBezTo>
                <a:cubicBezTo>
                  <a:pt x="67129" y="6252126"/>
                  <a:pt x="55434" y="6250921"/>
                  <a:pt x="46909" y="6249483"/>
                </a:cubicBezTo>
                <a:lnTo>
                  <a:pt x="30974" y="6245867"/>
                </a:lnTo>
                <a:lnTo>
                  <a:pt x="0" y="6246950"/>
                </a:lnTo>
                <a:close/>
              </a:path>
            </a:pathLst>
          </a:custGeom>
        </p:spPr>
      </p:pic>
      <p:sp>
        <p:nvSpPr>
          <p:cNvPr id="136" name="Freeform: Shape 135">
            <a:extLst>
              <a:ext uri="{FF2B5EF4-FFF2-40B4-BE49-F238E27FC236}">
                <a16:creationId xmlns:a16="http://schemas.microsoft.com/office/drawing/2014/main" id="{6814B845-9C8A-4CC0-B4D2-E2B366E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000">
            <a:off x="-54117" y="-86032"/>
            <a:ext cx="11929082" cy="6442954"/>
          </a:xfrm>
          <a:custGeom>
            <a:avLst/>
            <a:gdLst>
              <a:gd name="connsiteX0" fmla="*/ 11439173 w 11929082"/>
              <a:gd name="connsiteY0" fmla="*/ 460348 h 6442954"/>
              <a:gd name="connsiteX1" fmla="*/ 11890732 w 11929082"/>
              <a:gd name="connsiteY1" fmla="*/ 460348 h 6442954"/>
              <a:gd name="connsiteX2" fmla="*/ 11929082 w 11929082"/>
              <a:gd name="connsiteY2" fmla="*/ 497169 h 6442954"/>
              <a:gd name="connsiteX3" fmla="*/ 11929082 w 11929082"/>
              <a:gd name="connsiteY3" fmla="*/ 3191786 h 6442954"/>
              <a:gd name="connsiteX4" fmla="*/ 11929082 w 11929082"/>
              <a:gd name="connsiteY4" fmla="*/ 3521356 h 6442954"/>
              <a:gd name="connsiteX5" fmla="*/ 11929082 w 11929082"/>
              <a:gd name="connsiteY5" fmla="*/ 6215973 h 6442954"/>
              <a:gd name="connsiteX6" fmla="*/ 11890732 w 11929082"/>
              <a:gd name="connsiteY6" fmla="*/ 6252899 h 6442954"/>
              <a:gd name="connsiteX7" fmla="*/ 7768069 w 11929082"/>
              <a:gd name="connsiteY7" fmla="*/ 6252899 h 6442954"/>
              <a:gd name="connsiteX8" fmla="*/ 6279421 w 11929082"/>
              <a:gd name="connsiteY8" fmla="*/ 6252899 h 6442954"/>
              <a:gd name="connsiteX9" fmla="*/ 11727784 w 11929082"/>
              <a:gd name="connsiteY9" fmla="*/ 5967362 h 6442954"/>
              <a:gd name="connsiteX10" fmla="*/ 0 w 11929082"/>
              <a:gd name="connsiteY10" fmla="*/ 196956 h 6442954"/>
              <a:gd name="connsiteX11" fmla="*/ 11283637 w 11929082"/>
              <a:gd name="connsiteY11" fmla="*/ 0 h 6442954"/>
              <a:gd name="connsiteX12" fmla="*/ 11283637 w 11929082"/>
              <a:gd name="connsiteY12" fmla="*/ 2 h 6442954"/>
              <a:gd name="connsiteX13" fmla="*/ 1 w 11929082"/>
              <a:gd name="connsiteY13" fmla="*/ 196959 h 6442954"/>
              <a:gd name="connsiteX14" fmla="*/ 109025 w 11929082"/>
              <a:gd name="connsiteY14" fmla="*/ 6442954 h 6442954"/>
              <a:gd name="connsiteX15" fmla="*/ 109024 w 11929082"/>
              <a:gd name="connsiteY15" fmla="*/ 6442954 h 644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9082" h="6442954">
                <a:moveTo>
                  <a:pt x="11439173" y="460348"/>
                </a:moveTo>
                <a:lnTo>
                  <a:pt x="11890732" y="460348"/>
                </a:lnTo>
                <a:cubicBezTo>
                  <a:pt x="11911846" y="460402"/>
                  <a:pt x="11928961" y="476839"/>
                  <a:pt x="11929082" y="497169"/>
                </a:cubicBezTo>
                <a:lnTo>
                  <a:pt x="11929082" y="3191786"/>
                </a:lnTo>
                <a:lnTo>
                  <a:pt x="11929082" y="3521356"/>
                </a:lnTo>
                <a:lnTo>
                  <a:pt x="11929082" y="6215973"/>
                </a:lnTo>
                <a:cubicBezTo>
                  <a:pt x="11929028" y="6236343"/>
                  <a:pt x="11911890" y="6252842"/>
                  <a:pt x="11890732" y="6252899"/>
                </a:cubicBezTo>
                <a:lnTo>
                  <a:pt x="7768069" y="6252899"/>
                </a:lnTo>
                <a:lnTo>
                  <a:pt x="6279421" y="6252899"/>
                </a:lnTo>
                <a:lnTo>
                  <a:pt x="11727784" y="5967362"/>
                </a:lnTo>
                <a:close/>
                <a:moveTo>
                  <a:pt x="0" y="196956"/>
                </a:moveTo>
                <a:lnTo>
                  <a:pt x="11283637" y="0"/>
                </a:lnTo>
                <a:lnTo>
                  <a:pt x="11283637" y="2"/>
                </a:lnTo>
                <a:lnTo>
                  <a:pt x="1" y="196959"/>
                </a:lnTo>
                <a:lnTo>
                  <a:pt x="109025" y="6442954"/>
                </a:lnTo>
                <a:lnTo>
                  <a:pt x="109024" y="6442954"/>
                </a:lnTo>
                <a:close/>
              </a:path>
            </a:pathLst>
          </a:custGeom>
          <a:solidFill>
            <a:srgbClr val="000000">
              <a:alpha val="18000"/>
            </a:srgbClr>
          </a:solidFill>
          <a:ln w="9525" cap="flat">
            <a:noFill/>
            <a:prstDash val="solid"/>
            <a:miter/>
          </a:ln>
        </p:spPr>
        <p:txBody>
          <a:bodyPr wrap="square" rtlCol="0" anchor="ctr">
            <a:noAutofit/>
          </a:bodyPr>
          <a:lstStyle/>
          <a:p>
            <a:endParaRPr lang="en-US"/>
          </a:p>
        </p:txBody>
      </p:sp>
      <p:sp>
        <p:nvSpPr>
          <p:cNvPr id="138" name="Freeform: Shape 137">
            <a:extLst>
              <a:ext uri="{FF2B5EF4-FFF2-40B4-BE49-F238E27FC236}">
                <a16:creationId xmlns:a16="http://schemas.microsoft.com/office/drawing/2014/main" id="{3342E27C-A425-439D-9E6E-63D70887C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37"/>
            <a:ext cx="11625289" cy="6388386"/>
          </a:xfrm>
          <a:custGeom>
            <a:avLst/>
            <a:gdLst>
              <a:gd name="connsiteX0" fmla="*/ 11285356 w 11625289"/>
              <a:gd name="connsiteY0" fmla="*/ 0 h 6380167"/>
              <a:gd name="connsiteX1" fmla="*/ 11416665 w 11625289"/>
              <a:gd name="connsiteY1" fmla="*/ 0 h 6380167"/>
              <a:gd name="connsiteX2" fmla="*/ 11625289 w 11625289"/>
              <a:gd name="connsiteY2" fmla="*/ 5974202 h 6380167"/>
              <a:gd name="connsiteX3" fmla="*/ 0 w 11625289"/>
              <a:gd name="connsiteY3" fmla="*/ 6380167 h 6380167"/>
              <a:gd name="connsiteX4" fmla="*/ 0 w 11625289"/>
              <a:gd name="connsiteY4" fmla="*/ 6246948 h 6380167"/>
              <a:gd name="connsiteX5" fmla="*/ 30974 w 11625289"/>
              <a:gd name="connsiteY5" fmla="*/ 6245866 h 6380167"/>
              <a:gd name="connsiteX6" fmla="*/ 46909 w 11625289"/>
              <a:gd name="connsiteY6" fmla="*/ 6249481 h 6380167"/>
              <a:gd name="connsiteX7" fmla="*/ 84772 w 11625289"/>
              <a:gd name="connsiteY7" fmla="*/ 6252348 h 6380167"/>
              <a:gd name="connsiteX8" fmla="*/ 239776 w 11625289"/>
              <a:gd name="connsiteY8" fmla="*/ 6247900 h 6380167"/>
              <a:gd name="connsiteX9" fmla="*/ 331391 w 11625289"/>
              <a:gd name="connsiteY9" fmla="*/ 6249349 h 6380167"/>
              <a:gd name="connsiteX10" fmla="*/ 364426 w 11625289"/>
              <a:gd name="connsiteY10" fmla="*/ 6256357 h 6380167"/>
              <a:gd name="connsiteX11" fmla="*/ 411751 w 11625289"/>
              <a:gd name="connsiteY11" fmla="*/ 6261800 h 6380167"/>
              <a:gd name="connsiteX12" fmla="*/ 493903 w 11625289"/>
              <a:gd name="connsiteY12" fmla="*/ 6276409 h 6380167"/>
              <a:gd name="connsiteX13" fmla="*/ 572742 w 11625289"/>
              <a:gd name="connsiteY13" fmla="*/ 6281191 h 6380167"/>
              <a:gd name="connsiteX14" fmla="*/ 625621 w 11625289"/>
              <a:gd name="connsiteY14" fmla="*/ 6280804 h 6380167"/>
              <a:gd name="connsiteX15" fmla="*/ 633274 w 11625289"/>
              <a:gd name="connsiteY15" fmla="*/ 6280248 h 6380167"/>
              <a:gd name="connsiteX16" fmla="*/ 696290 w 11625289"/>
              <a:gd name="connsiteY16" fmla="*/ 6267732 h 6380167"/>
              <a:gd name="connsiteX17" fmla="*/ 702378 w 11625289"/>
              <a:gd name="connsiteY17" fmla="*/ 6272714 h 6380167"/>
              <a:gd name="connsiteX18" fmla="*/ 739220 w 11625289"/>
              <a:gd name="connsiteY18" fmla="*/ 6270523 h 6380167"/>
              <a:gd name="connsiteX19" fmla="*/ 818508 w 11625289"/>
              <a:gd name="connsiteY19" fmla="*/ 6256702 h 6380167"/>
              <a:gd name="connsiteX20" fmla="*/ 934708 w 11625289"/>
              <a:gd name="connsiteY20" fmla="*/ 6242463 h 6380167"/>
              <a:gd name="connsiteX21" fmla="*/ 952099 w 11625289"/>
              <a:gd name="connsiteY21" fmla="*/ 6235479 h 6380167"/>
              <a:gd name="connsiteX22" fmla="*/ 1065865 w 11625289"/>
              <a:gd name="connsiteY22" fmla="*/ 6215925 h 6380167"/>
              <a:gd name="connsiteX23" fmla="*/ 1187127 w 11625289"/>
              <a:gd name="connsiteY23" fmla="*/ 6207064 h 6380167"/>
              <a:gd name="connsiteX24" fmla="*/ 1195105 w 11625289"/>
              <a:gd name="connsiteY24" fmla="*/ 6205214 h 6380167"/>
              <a:gd name="connsiteX25" fmla="*/ 1489355 w 11625289"/>
              <a:gd name="connsiteY25" fmla="*/ 6194938 h 6380167"/>
              <a:gd name="connsiteX26" fmla="*/ 1514934 w 11625289"/>
              <a:gd name="connsiteY26" fmla="*/ 6204202 h 6380167"/>
              <a:gd name="connsiteX27" fmla="*/ 1593774 w 11625289"/>
              <a:gd name="connsiteY27" fmla="*/ 6208986 h 6380167"/>
              <a:gd name="connsiteX28" fmla="*/ 1654307 w 11625289"/>
              <a:gd name="connsiteY28" fmla="*/ 6208042 h 6380167"/>
              <a:gd name="connsiteX29" fmla="*/ 1717324 w 11625289"/>
              <a:gd name="connsiteY29" fmla="*/ 6195526 h 6380167"/>
              <a:gd name="connsiteX30" fmla="*/ 1760254 w 11625289"/>
              <a:gd name="connsiteY30" fmla="*/ 6198318 h 6380167"/>
              <a:gd name="connsiteX31" fmla="*/ 1859937 w 11625289"/>
              <a:gd name="connsiteY31" fmla="*/ 6181997 h 6380167"/>
              <a:gd name="connsiteX32" fmla="*/ 2714528 w 11625289"/>
              <a:gd name="connsiteY32" fmla="*/ 6152154 h 6380167"/>
              <a:gd name="connsiteX33" fmla="*/ 3453282 w 11625289"/>
              <a:gd name="connsiteY33" fmla="*/ 6126356 h 6380167"/>
              <a:gd name="connsiteX34" fmla="*/ 3939873 w 11625289"/>
              <a:gd name="connsiteY34" fmla="*/ 6109364 h 6380167"/>
              <a:gd name="connsiteX35" fmla="*/ 3978763 w 11625289"/>
              <a:gd name="connsiteY35" fmla="*/ 6108185 h 6380167"/>
              <a:gd name="connsiteX36" fmla="*/ 4215052 w 11625289"/>
              <a:gd name="connsiteY36" fmla="*/ 6100019 h 6380167"/>
              <a:gd name="connsiteX37" fmla="*/ 4216680 w 11625289"/>
              <a:gd name="connsiteY37" fmla="*/ 6099698 h 6380167"/>
              <a:gd name="connsiteX38" fmla="*/ 6947536 w 11625289"/>
              <a:gd name="connsiteY38" fmla="*/ 6004334 h 6380167"/>
              <a:gd name="connsiteX39" fmla="*/ 11447631 w 11625289"/>
              <a:gd name="connsiteY39" fmla="*/ 5847188 h 6380167"/>
              <a:gd name="connsiteX40" fmla="*/ 11488085 w 11625289"/>
              <a:gd name="connsiteY40" fmla="*/ 5805420 h 6380167"/>
              <a:gd name="connsiteX41" fmla="*/ 11385372 w 11625289"/>
              <a:gd name="connsiteY41" fmla="*/ 2864107 h 6380167"/>
              <a:gd name="connsiteX42" fmla="*/ 11372810 w 11625289"/>
              <a:gd name="connsiteY42" fmla="*/ 2504365 h 6380167"/>
              <a:gd name="connsiteX0" fmla="*/ 11285356 w 11625289"/>
              <a:gd name="connsiteY0" fmla="*/ 8219 h 6388386"/>
              <a:gd name="connsiteX1" fmla="*/ 11416665 w 11625289"/>
              <a:gd name="connsiteY1" fmla="*/ 0 h 6388386"/>
              <a:gd name="connsiteX2" fmla="*/ 11625289 w 11625289"/>
              <a:gd name="connsiteY2" fmla="*/ 5982421 h 6388386"/>
              <a:gd name="connsiteX3" fmla="*/ 0 w 11625289"/>
              <a:gd name="connsiteY3" fmla="*/ 6388386 h 6388386"/>
              <a:gd name="connsiteX4" fmla="*/ 0 w 11625289"/>
              <a:gd name="connsiteY4" fmla="*/ 6255167 h 6388386"/>
              <a:gd name="connsiteX5" fmla="*/ 30974 w 11625289"/>
              <a:gd name="connsiteY5" fmla="*/ 6254085 h 6388386"/>
              <a:gd name="connsiteX6" fmla="*/ 46909 w 11625289"/>
              <a:gd name="connsiteY6" fmla="*/ 6257700 h 6388386"/>
              <a:gd name="connsiteX7" fmla="*/ 84772 w 11625289"/>
              <a:gd name="connsiteY7" fmla="*/ 6260567 h 6388386"/>
              <a:gd name="connsiteX8" fmla="*/ 239776 w 11625289"/>
              <a:gd name="connsiteY8" fmla="*/ 6256119 h 6388386"/>
              <a:gd name="connsiteX9" fmla="*/ 331391 w 11625289"/>
              <a:gd name="connsiteY9" fmla="*/ 6257568 h 6388386"/>
              <a:gd name="connsiteX10" fmla="*/ 364426 w 11625289"/>
              <a:gd name="connsiteY10" fmla="*/ 6264576 h 6388386"/>
              <a:gd name="connsiteX11" fmla="*/ 411751 w 11625289"/>
              <a:gd name="connsiteY11" fmla="*/ 6270019 h 6388386"/>
              <a:gd name="connsiteX12" fmla="*/ 493903 w 11625289"/>
              <a:gd name="connsiteY12" fmla="*/ 6284628 h 6388386"/>
              <a:gd name="connsiteX13" fmla="*/ 572742 w 11625289"/>
              <a:gd name="connsiteY13" fmla="*/ 6289410 h 6388386"/>
              <a:gd name="connsiteX14" fmla="*/ 625621 w 11625289"/>
              <a:gd name="connsiteY14" fmla="*/ 6289023 h 6388386"/>
              <a:gd name="connsiteX15" fmla="*/ 633274 w 11625289"/>
              <a:gd name="connsiteY15" fmla="*/ 6288467 h 6388386"/>
              <a:gd name="connsiteX16" fmla="*/ 696290 w 11625289"/>
              <a:gd name="connsiteY16" fmla="*/ 6275951 h 6388386"/>
              <a:gd name="connsiteX17" fmla="*/ 702378 w 11625289"/>
              <a:gd name="connsiteY17" fmla="*/ 6280933 h 6388386"/>
              <a:gd name="connsiteX18" fmla="*/ 739220 w 11625289"/>
              <a:gd name="connsiteY18" fmla="*/ 6278742 h 6388386"/>
              <a:gd name="connsiteX19" fmla="*/ 818508 w 11625289"/>
              <a:gd name="connsiteY19" fmla="*/ 6264921 h 6388386"/>
              <a:gd name="connsiteX20" fmla="*/ 934708 w 11625289"/>
              <a:gd name="connsiteY20" fmla="*/ 6250682 h 6388386"/>
              <a:gd name="connsiteX21" fmla="*/ 952099 w 11625289"/>
              <a:gd name="connsiteY21" fmla="*/ 6243698 h 6388386"/>
              <a:gd name="connsiteX22" fmla="*/ 1065865 w 11625289"/>
              <a:gd name="connsiteY22" fmla="*/ 6224144 h 6388386"/>
              <a:gd name="connsiteX23" fmla="*/ 1187127 w 11625289"/>
              <a:gd name="connsiteY23" fmla="*/ 6215283 h 6388386"/>
              <a:gd name="connsiteX24" fmla="*/ 1195105 w 11625289"/>
              <a:gd name="connsiteY24" fmla="*/ 6213433 h 6388386"/>
              <a:gd name="connsiteX25" fmla="*/ 1489355 w 11625289"/>
              <a:gd name="connsiteY25" fmla="*/ 6203157 h 6388386"/>
              <a:gd name="connsiteX26" fmla="*/ 1514934 w 11625289"/>
              <a:gd name="connsiteY26" fmla="*/ 6212421 h 6388386"/>
              <a:gd name="connsiteX27" fmla="*/ 1593774 w 11625289"/>
              <a:gd name="connsiteY27" fmla="*/ 6217205 h 6388386"/>
              <a:gd name="connsiteX28" fmla="*/ 1654307 w 11625289"/>
              <a:gd name="connsiteY28" fmla="*/ 6216261 h 6388386"/>
              <a:gd name="connsiteX29" fmla="*/ 1717324 w 11625289"/>
              <a:gd name="connsiteY29" fmla="*/ 6203745 h 6388386"/>
              <a:gd name="connsiteX30" fmla="*/ 1760254 w 11625289"/>
              <a:gd name="connsiteY30" fmla="*/ 6206537 h 6388386"/>
              <a:gd name="connsiteX31" fmla="*/ 1859937 w 11625289"/>
              <a:gd name="connsiteY31" fmla="*/ 6190216 h 6388386"/>
              <a:gd name="connsiteX32" fmla="*/ 2714528 w 11625289"/>
              <a:gd name="connsiteY32" fmla="*/ 6160373 h 6388386"/>
              <a:gd name="connsiteX33" fmla="*/ 3453282 w 11625289"/>
              <a:gd name="connsiteY33" fmla="*/ 6134575 h 6388386"/>
              <a:gd name="connsiteX34" fmla="*/ 3939873 w 11625289"/>
              <a:gd name="connsiteY34" fmla="*/ 6117583 h 6388386"/>
              <a:gd name="connsiteX35" fmla="*/ 3978763 w 11625289"/>
              <a:gd name="connsiteY35" fmla="*/ 6116404 h 6388386"/>
              <a:gd name="connsiteX36" fmla="*/ 4215052 w 11625289"/>
              <a:gd name="connsiteY36" fmla="*/ 6108238 h 6388386"/>
              <a:gd name="connsiteX37" fmla="*/ 4216680 w 11625289"/>
              <a:gd name="connsiteY37" fmla="*/ 6107917 h 6388386"/>
              <a:gd name="connsiteX38" fmla="*/ 6947536 w 11625289"/>
              <a:gd name="connsiteY38" fmla="*/ 6012553 h 6388386"/>
              <a:gd name="connsiteX39" fmla="*/ 11447631 w 11625289"/>
              <a:gd name="connsiteY39" fmla="*/ 5855407 h 6388386"/>
              <a:gd name="connsiteX40" fmla="*/ 11488085 w 11625289"/>
              <a:gd name="connsiteY40" fmla="*/ 5813639 h 6388386"/>
              <a:gd name="connsiteX41" fmla="*/ 11385372 w 11625289"/>
              <a:gd name="connsiteY41" fmla="*/ 2872326 h 6388386"/>
              <a:gd name="connsiteX42" fmla="*/ 11372810 w 11625289"/>
              <a:gd name="connsiteY42" fmla="*/ 2512584 h 6388386"/>
              <a:gd name="connsiteX43" fmla="*/ 11285356 w 11625289"/>
              <a:gd name="connsiteY43" fmla="*/ 8219 h 6388386"/>
              <a:gd name="connsiteX0" fmla="*/ 11277137 w 11625289"/>
              <a:gd name="connsiteY0" fmla="*/ 4109 h 6388386"/>
              <a:gd name="connsiteX1" fmla="*/ 11416665 w 11625289"/>
              <a:gd name="connsiteY1" fmla="*/ 0 h 6388386"/>
              <a:gd name="connsiteX2" fmla="*/ 11625289 w 11625289"/>
              <a:gd name="connsiteY2" fmla="*/ 5982421 h 6388386"/>
              <a:gd name="connsiteX3" fmla="*/ 0 w 11625289"/>
              <a:gd name="connsiteY3" fmla="*/ 6388386 h 6388386"/>
              <a:gd name="connsiteX4" fmla="*/ 0 w 11625289"/>
              <a:gd name="connsiteY4" fmla="*/ 6255167 h 6388386"/>
              <a:gd name="connsiteX5" fmla="*/ 30974 w 11625289"/>
              <a:gd name="connsiteY5" fmla="*/ 6254085 h 6388386"/>
              <a:gd name="connsiteX6" fmla="*/ 46909 w 11625289"/>
              <a:gd name="connsiteY6" fmla="*/ 6257700 h 6388386"/>
              <a:gd name="connsiteX7" fmla="*/ 84772 w 11625289"/>
              <a:gd name="connsiteY7" fmla="*/ 6260567 h 6388386"/>
              <a:gd name="connsiteX8" fmla="*/ 239776 w 11625289"/>
              <a:gd name="connsiteY8" fmla="*/ 6256119 h 6388386"/>
              <a:gd name="connsiteX9" fmla="*/ 331391 w 11625289"/>
              <a:gd name="connsiteY9" fmla="*/ 6257568 h 6388386"/>
              <a:gd name="connsiteX10" fmla="*/ 364426 w 11625289"/>
              <a:gd name="connsiteY10" fmla="*/ 6264576 h 6388386"/>
              <a:gd name="connsiteX11" fmla="*/ 411751 w 11625289"/>
              <a:gd name="connsiteY11" fmla="*/ 6270019 h 6388386"/>
              <a:gd name="connsiteX12" fmla="*/ 493903 w 11625289"/>
              <a:gd name="connsiteY12" fmla="*/ 6284628 h 6388386"/>
              <a:gd name="connsiteX13" fmla="*/ 572742 w 11625289"/>
              <a:gd name="connsiteY13" fmla="*/ 6289410 h 6388386"/>
              <a:gd name="connsiteX14" fmla="*/ 625621 w 11625289"/>
              <a:gd name="connsiteY14" fmla="*/ 6289023 h 6388386"/>
              <a:gd name="connsiteX15" fmla="*/ 633274 w 11625289"/>
              <a:gd name="connsiteY15" fmla="*/ 6288467 h 6388386"/>
              <a:gd name="connsiteX16" fmla="*/ 696290 w 11625289"/>
              <a:gd name="connsiteY16" fmla="*/ 6275951 h 6388386"/>
              <a:gd name="connsiteX17" fmla="*/ 702378 w 11625289"/>
              <a:gd name="connsiteY17" fmla="*/ 6280933 h 6388386"/>
              <a:gd name="connsiteX18" fmla="*/ 739220 w 11625289"/>
              <a:gd name="connsiteY18" fmla="*/ 6278742 h 6388386"/>
              <a:gd name="connsiteX19" fmla="*/ 818508 w 11625289"/>
              <a:gd name="connsiteY19" fmla="*/ 6264921 h 6388386"/>
              <a:gd name="connsiteX20" fmla="*/ 934708 w 11625289"/>
              <a:gd name="connsiteY20" fmla="*/ 6250682 h 6388386"/>
              <a:gd name="connsiteX21" fmla="*/ 952099 w 11625289"/>
              <a:gd name="connsiteY21" fmla="*/ 6243698 h 6388386"/>
              <a:gd name="connsiteX22" fmla="*/ 1065865 w 11625289"/>
              <a:gd name="connsiteY22" fmla="*/ 6224144 h 6388386"/>
              <a:gd name="connsiteX23" fmla="*/ 1187127 w 11625289"/>
              <a:gd name="connsiteY23" fmla="*/ 6215283 h 6388386"/>
              <a:gd name="connsiteX24" fmla="*/ 1195105 w 11625289"/>
              <a:gd name="connsiteY24" fmla="*/ 6213433 h 6388386"/>
              <a:gd name="connsiteX25" fmla="*/ 1489355 w 11625289"/>
              <a:gd name="connsiteY25" fmla="*/ 6203157 h 6388386"/>
              <a:gd name="connsiteX26" fmla="*/ 1514934 w 11625289"/>
              <a:gd name="connsiteY26" fmla="*/ 6212421 h 6388386"/>
              <a:gd name="connsiteX27" fmla="*/ 1593774 w 11625289"/>
              <a:gd name="connsiteY27" fmla="*/ 6217205 h 6388386"/>
              <a:gd name="connsiteX28" fmla="*/ 1654307 w 11625289"/>
              <a:gd name="connsiteY28" fmla="*/ 6216261 h 6388386"/>
              <a:gd name="connsiteX29" fmla="*/ 1717324 w 11625289"/>
              <a:gd name="connsiteY29" fmla="*/ 6203745 h 6388386"/>
              <a:gd name="connsiteX30" fmla="*/ 1760254 w 11625289"/>
              <a:gd name="connsiteY30" fmla="*/ 6206537 h 6388386"/>
              <a:gd name="connsiteX31" fmla="*/ 1859937 w 11625289"/>
              <a:gd name="connsiteY31" fmla="*/ 6190216 h 6388386"/>
              <a:gd name="connsiteX32" fmla="*/ 2714528 w 11625289"/>
              <a:gd name="connsiteY32" fmla="*/ 6160373 h 6388386"/>
              <a:gd name="connsiteX33" fmla="*/ 3453282 w 11625289"/>
              <a:gd name="connsiteY33" fmla="*/ 6134575 h 6388386"/>
              <a:gd name="connsiteX34" fmla="*/ 3939873 w 11625289"/>
              <a:gd name="connsiteY34" fmla="*/ 6117583 h 6388386"/>
              <a:gd name="connsiteX35" fmla="*/ 3978763 w 11625289"/>
              <a:gd name="connsiteY35" fmla="*/ 6116404 h 6388386"/>
              <a:gd name="connsiteX36" fmla="*/ 4215052 w 11625289"/>
              <a:gd name="connsiteY36" fmla="*/ 6108238 h 6388386"/>
              <a:gd name="connsiteX37" fmla="*/ 4216680 w 11625289"/>
              <a:gd name="connsiteY37" fmla="*/ 6107917 h 6388386"/>
              <a:gd name="connsiteX38" fmla="*/ 6947536 w 11625289"/>
              <a:gd name="connsiteY38" fmla="*/ 6012553 h 6388386"/>
              <a:gd name="connsiteX39" fmla="*/ 11447631 w 11625289"/>
              <a:gd name="connsiteY39" fmla="*/ 5855407 h 6388386"/>
              <a:gd name="connsiteX40" fmla="*/ 11488085 w 11625289"/>
              <a:gd name="connsiteY40" fmla="*/ 5813639 h 6388386"/>
              <a:gd name="connsiteX41" fmla="*/ 11385372 w 11625289"/>
              <a:gd name="connsiteY41" fmla="*/ 2872326 h 6388386"/>
              <a:gd name="connsiteX42" fmla="*/ 11372810 w 11625289"/>
              <a:gd name="connsiteY42" fmla="*/ 2512584 h 6388386"/>
              <a:gd name="connsiteX43" fmla="*/ 11277137 w 11625289"/>
              <a:gd name="connsiteY43" fmla="*/ 4109 h 638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625289" h="6388386">
                <a:moveTo>
                  <a:pt x="11277137" y="4109"/>
                </a:moveTo>
                <a:lnTo>
                  <a:pt x="11416665" y="0"/>
                </a:lnTo>
                <a:lnTo>
                  <a:pt x="11625289" y="5982421"/>
                </a:lnTo>
                <a:lnTo>
                  <a:pt x="0" y="6388386"/>
                </a:lnTo>
                <a:lnTo>
                  <a:pt x="0" y="6255167"/>
                </a:lnTo>
                <a:lnTo>
                  <a:pt x="30974" y="6254085"/>
                </a:lnTo>
                <a:lnTo>
                  <a:pt x="46909" y="6257700"/>
                </a:lnTo>
                <a:cubicBezTo>
                  <a:pt x="55434" y="6259138"/>
                  <a:pt x="67129" y="6260343"/>
                  <a:pt x="84772" y="6260567"/>
                </a:cubicBezTo>
                <a:cubicBezTo>
                  <a:pt x="128052" y="6245139"/>
                  <a:pt x="186037" y="6276708"/>
                  <a:pt x="239776" y="6256119"/>
                </a:cubicBezTo>
                <a:cubicBezTo>
                  <a:pt x="259481" y="6250898"/>
                  <a:pt x="320136" y="6249135"/>
                  <a:pt x="331391" y="6257568"/>
                </a:cubicBezTo>
                <a:cubicBezTo>
                  <a:pt x="343993" y="6259006"/>
                  <a:pt x="358826" y="6255298"/>
                  <a:pt x="364426" y="6264576"/>
                </a:cubicBezTo>
                <a:cubicBezTo>
                  <a:pt x="373791" y="6275639"/>
                  <a:pt x="418387" y="6256288"/>
                  <a:pt x="411751" y="6270019"/>
                </a:cubicBezTo>
                <a:cubicBezTo>
                  <a:pt x="443408" y="6256720"/>
                  <a:pt x="467707" y="6279716"/>
                  <a:pt x="493903" y="6284628"/>
                </a:cubicBezTo>
                <a:lnTo>
                  <a:pt x="572742" y="6289410"/>
                </a:lnTo>
                <a:lnTo>
                  <a:pt x="625621" y="6289023"/>
                </a:lnTo>
                <a:lnTo>
                  <a:pt x="633274" y="6288467"/>
                </a:lnTo>
                <a:lnTo>
                  <a:pt x="696290" y="6275951"/>
                </a:lnTo>
                <a:cubicBezTo>
                  <a:pt x="697833" y="6277781"/>
                  <a:pt x="699883" y="6279461"/>
                  <a:pt x="702378" y="6280933"/>
                </a:cubicBezTo>
                <a:lnTo>
                  <a:pt x="739220" y="6278742"/>
                </a:lnTo>
                <a:lnTo>
                  <a:pt x="818508" y="6264921"/>
                </a:lnTo>
                <a:lnTo>
                  <a:pt x="934708" y="6250682"/>
                </a:lnTo>
                <a:lnTo>
                  <a:pt x="952099" y="6243698"/>
                </a:lnTo>
                <a:cubicBezTo>
                  <a:pt x="992056" y="6235302"/>
                  <a:pt x="1040789" y="6240858"/>
                  <a:pt x="1065865" y="6224144"/>
                </a:cubicBezTo>
                <a:cubicBezTo>
                  <a:pt x="1105036" y="6219408"/>
                  <a:pt x="1165586" y="6217068"/>
                  <a:pt x="1187127" y="6215283"/>
                </a:cubicBezTo>
                <a:lnTo>
                  <a:pt x="1195105" y="6213433"/>
                </a:lnTo>
                <a:lnTo>
                  <a:pt x="1489355" y="6203157"/>
                </a:lnTo>
                <a:lnTo>
                  <a:pt x="1514934" y="6212421"/>
                </a:lnTo>
                <a:lnTo>
                  <a:pt x="1593774" y="6217205"/>
                </a:lnTo>
                <a:lnTo>
                  <a:pt x="1654307" y="6216261"/>
                </a:lnTo>
                <a:lnTo>
                  <a:pt x="1717324" y="6203745"/>
                </a:lnTo>
                <a:lnTo>
                  <a:pt x="1760254" y="6206537"/>
                </a:lnTo>
                <a:lnTo>
                  <a:pt x="1859937" y="6190216"/>
                </a:lnTo>
                <a:lnTo>
                  <a:pt x="2714528" y="6160373"/>
                </a:lnTo>
                <a:lnTo>
                  <a:pt x="3453282" y="6134575"/>
                </a:lnTo>
                <a:lnTo>
                  <a:pt x="3939873" y="6117583"/>
                </a:lnTo>
                <a:lnTo>
                  <a:pt x="3978763" y="6116404"/>
                </a:lnTo>
                <a:cubicBezTo>
                  <a:pt x="3970427" y="6124893"/>
                  <a:pt x="4150357" y="6117244"/>
                  <a:pt x="4215052" y="6108238"/>
                </a:cubicBezTo>
                <a:lnTo>
                  <a:pt x="4216680" y="6107917"/>
                </a:lnTo>
                <a:lnTo>
                  <a:pt x="6947536" y="6012553"/>
                </a:lnTo>
                <a:lnTo>
                  <a:pt x="11447631" y="5855407"/>
                </a:lnTo>
                <a:cubicBezTo>
                  <a:pt x="11470724" y="5854538"/>
                  <a:pt x="11488803" y="5835876"/>
                  <a:pt x="11488085" y="5813639"/>
                </a:cubicBezTo>
                <a:lnTo>
                  <a:pt x="11385372" y="2872326"/>
                </a:lnTo>
                <a:lnTo>
                  <a:pt x="11372810" y="2512584"/>
                </a:lnTo>
                <a:lnTo>
                  <a:pt x="11277137" y="4109"/>
                </a:lnTo>
                <a:close/>
              </a:path>
            </a:pathLst>
          </a:custGeom>
          <a:solidFill>
            <a:schemeClr val="tx1"/>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a:extLst>
              <a:ext uri="{FF2B5EF4-FFF2-40B4-BE49-F238E27FC236}">
                <a16:creationId xmlns:a16="http://schemas.microsoft.com/office/drawing/2014/main" id="{0B81D7D1-7A9B-405A-9B35-29413E77E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41" name="Group 140">
              <a:extLst>
                <a:ext uri="{FF2B5EF4-FFF2-40B4-BE49-F238E27FC236}">
                  <a16:creationId xmlns:a16="http://schemas.microsoft.com/office/drawing/2014/main" id="{B481471A-F8CF-49FD-88A4-60BE372013D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43" name="Straight Connector 142">
                <a:extLst>
                  <a:ext uri="{FF2B5EF4-FFF2-40B4-BE49-F238E27FC236}">
                    <a16:creationId xmlns:a16="http://schemas.microsoft.com/office/drawing/2014/main" id="{02D93CA6-433B-42D1-8CEA-500F0B4794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46EEDD48-A090-4FA0-8161-F9BEAFEEAF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2" name="Oval 141">
              <a:extLst>
                <a:ext uri="{FF2B5EF4-FFF2-40B4-BE49-F238E27FC236}">
                  <a16:creationId xmlns:a16="http://schemas.microsoft.com/office/drawing/2014/main" id="{60745C01-5493-41DB-81D5-057E11BC5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6" name="Freeform: Shape 145">
            <a:extLst>
              <a:ext uri="{FF2B5EF4-FFF2-40B4-BE49-F238E27FC236}">
                <a16:creationId xmlns:a16="http://schemas.microsoft.com/office/drawing/2014/main" id="{0C80FB90-4781-4003-8A79-2098DAC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508058">
            <a:off x="11186066" y="5350289"/>
            <a:ext cx="444795" cy="1643821"/>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5">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BA7F87D3-EE5F-ADA2-9500-E4565F3030C6}"/>
              </a:ext>
            </a:extLst>
          </p:cNvPr>
          <p:cNvSpPr txBox="1"/>
          <p:nvPr/>
        </p:nvSpPr>
        <p:spPr>
          <a:xfrm>
            <a:off x="3344563" y="6519618"/>
            <a:ext cx="523048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242424"/>
                </a:solidFill>
                <a:latin typeface="Aptos Narrow"/>
              </a:rPr>
              <a:t>Elephant: Adam Mason, Smithsonian’s National Zoo and Conservation Biology Institute</a:t>
            </a:r>
            <a:endParaRPr lang="en-US" sz="1100" dirty="0">
              <a:latin typeface="Aptos Narrow"/>
            </a:endParaRPr>
          </a:p>
        </p:txBody>
      </p:sp>
      <p:sp>
        <p:nvSpPr>
          <p:cNvPr id="8" name="Rectangle 7">
            <a:extLst>
              <a:ext uri="{FF2B5EF4-FFF2-40B4-BE49-F238E27FC236}">
                <a16:creationId xmlns:a16="http://schemas.microsoft.com/office/drawing/2014/main" id="{603409BF-7BB6-06B1-6682-FC147B009503}"/>
              </a:ext>
              <a:ext uri="{C183D7F6-B498-43B3-948B-1728B52AA6E4}">
                <adec:decorative xmlns:adec="http://schemas.microsoft.com/office/drawing/2017/decorative" val="1"/>
              </a:ext>
            </a:extLst>
          </p:cNvPr>
          <p:cNvSpPr/>
          <p:nvPr/>
        </p:nvSpPr>
        <p:spPr>
          <a:xfrm>
            <a:off x="152400" y="6412155"/>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409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52" name="Group 51">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54" name="Straight Connector 53">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Oval 52">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57" name="Rectangle 56">
            <a:extLst>
              <a:ext uri="{FF2B5EF4-FFF2-40B4-BE49-F238E27FC236}">
                <a16:creationId xmlns:a16="http://schemas.microsoft.com/office/drawing/2014/main" id="{450FBA5D-3C8A-4C32-B7D0-B45D4B660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24C0170-3916-4625-8190-2E3BF113A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103" y="487315"/>
            <a:ext cx="10912569" cy="5791049"/>
          </a:xfrm>
          <a:prstGeom prst="rect">
            <a:avLst/>
          </a:prstGeom>
          <a:solidFill>
            <a:schemeClr val="tx1"/>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23CE7398-691E-4D63-BCA9-06B1A5F664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910" y="568496"/>
            <a:ext cx="10664180" cy="5643595"/>
          </a:xfrm>
          <a:custGeom>
            <a:avLst/>
            <a:gdLst>
              <a:gd name="connsiteX0" fmla="*/ 7523612 w 10307628"/>
              <a:gd name="connsiteY0" fmla="*/ 0 h 5643595"/>
              <a:gd name="connsiteX1" fmla="*/ 7564336 w 10307628"/>
              <a:gd name="connsiteY1" fmla="*/ 814 h 5643595"/>
              <a:gd name="connsiteX2" fmla="*/ 7617236 w 10307628"/>
              <a:gd name="connsiteY2" fmla="*/ 6056 h 5643595"/>
              <a:gd name="connsiteX3" fmla="*/ 7672131 w 10307628"/>
              <a:gd name="connsiteY3" fmla="*/ 18215 h 5643595"/>
              <a:gd name="connsiteX4" fmla="*/ 7725823 w 10307628"/>
              <a:gd name="connsiteY4" fmla="*/ 28825 h 5643595"/>
              <a:gd name="connsiteX5" fmla="*/ 7821953 w 10307628"/>
              <a:gd name="connsiteY5" fmla="*/ 28825 h 5643595"/>
              <a:gd name="connsiteX6" fmla="*/ 8546161 w 10307628"/>
              <a:gd name="connsiteY6" fmla="*/ 28825 h 5643595"/>
              <a:gd name="connsiteX7" fmla="*/ 8600506 w 10307628"/>
              <a:gd name="connsiteY7" fmla="*/ 18870 h 5643595"/>
              <a:gd name="connsiteX8" fmla="*/ 8653340 w 10307628"/>
              <a:gd name="connsiteY8" fmla="*/ 28825 h 5643595"/>
              <a:gd name="connsiteX9" fmla="*/ 10272011 w 10307628"/>
              <a:gd name="connsiteY9" fmla="*/ 28825 h 5643595"/>
              <a:gd name="connsiteX10" fmla="*/ 10307628 w 10307628"/>
              <a:gd name="connsiteY10" fmla="*/ 64204 h 5643595"/>
              <a:gd name="connsiteX11" fmla="*/ 10307628 w 10307628"/>
              <a:gd name="connsiteY11" fmla="*/ 2653338 h 5643595"/>
              <a:gd name="connsiteX12" fmla="*/ 10307628 w 10307628"/>
              <a:gd name="connsiteY12" fmla="*/ 2970007 h 5643595"/>
              <a:gd name="connsiteX13" fmla="*/ 10307628 w 10307628"/>
              <a:gd name="connsiteY13" fmla="*/ 5559141 h 5643595"/>
              <a:gd name="connsiteX14" fmla="*/ 10272011 w 10307628"/>
              <a:gd name="connsiteY14" fmla="*/ 5594621 h 5643595"/>
              <a:gd name="connsiteX15" fmla="*/ 6443177 w 10307628"/>
              <a:gd name="connsiteY15" fmla="*/ 5594621 h 5643595"/>
              <a:gd name="connsiteX16" fmla="*/ 4119673 w 10307628"/>
              <a:gd name="connsiteY16" fmla="*/ 5594621 h 5643595"/>
              <a:gd name="connsiteX17" fmla="*/ 4118280 w 10307628"/>
              <a:gd name="connsiteY17" fmla="*/ 5594853 h 5643595"/>
              <a:gd name="connsiteX18" fmla="*/ 3917240 w 10307628"/>
              <a:gd name="connsiteY18" fmla="*/ 5594778 h 5643595"/>
              <a:gd name="connsiteX19" fmla="*/ 3884156 w 10307628"/>
              <a:gd name="connsiteY19" fmla="*/ 5594621 h 5643595"/>
              <a:gd name="connsiteX20" fmla="*/ 3470148 w 10307628"/>
              <a:gd name="connsiteY20" fmla="*/ 5594621 h 5643595"/>
              <a:gd name="connsiteX21" fmla="*/ 2841591 w 10307628"/>
              <a:gd name="connsiteY21" fmla="*/ 5594621 h 5643595"/>
              <a:gd name="connsiteX22" fmla="*/ 2114476 w 10307628"/>
              <a:gd name="connsiteY22" fmla="*/ 5594621 h 5643595"/>
              <a:gd name="connsiteX23" fmla="*/ 2097071 w 10307628"/>
              <a:gd name="connsiteY23" fmla="*/ 5596192 h 5643595"/>
              <a:gd name="connsiteX24" fmla="*/ 2029282 w 10307628"/>
              <a:gd name="connsiteY24" fmla="*/ 5605909 h 5643595"/>
              <a:gd name="connsiteX25" fmla="*/ 2014804 w 10307628"/>
              <a:gd name="connsiteY25" fmla="*/ 5611360 h 5643595"/>
              <a:gd name="connsiteX26" fmla="*/ 1997908 w 10307628"/>
              <a:gd name="connsiteY26" fmla="*/ 5606704 h 5643595"/>
              <a:gd name="connsiteX27" fmla="*/ 1992883 w 10307628"/>
              <a:gd name="connsiteY27" fmla="*/ 5602137 h 5643595"/>
              <a:gd name="connsiteX28" fmla="*/ 1938960 w 10307628"/>
              <a:gd name="connsiteY28" fmla="*/ 5611206 h 5643595"/>
              <a:gd name="connsiteX29" fmla="*/ 1932440 w 10307628"/>
              <a:gd name="connsiteY29" fmla="*/ 5611460 h 5643595"/>
              <a:gd name="connsiteX30" fmla="*/ 1887491 w 10307628"/>
              <a:gd name="connsiteY30" fmla="*/ 5610177 h 5643595"/>
              <a:gd name="connsiteX31" fmla="*/ 1820635 w 10307628"/>
              <a:gd name="connsiteY31" fmla="*/ 5603551 h 5643595"/>
              <a:gd name="connsiteX32" fmla="*/ 1799173 w 10307628"/>
              <a:gd name="connsiteY32" fmla="*/ 5594621 h 5643595"/>
              <a:gd name="connsiteX33" fmla="*/ 1548815 w 10307628"/>
              <a:gd name="connsiteY33" fmla="*/ 5594621 h 5643595"/>
              <a:gd name="connsiteX34" fmla="*/ 1541980 w 10307628"/>
              <a:gd name="connsiteY34" fmla="*/ 5596003 h 5643595"/>
              <a:gd name="connsiteX35" fmla="*/ 1537680 w 10307628"/>
              <a:gd name="connsiteY35" fmla="*/ 5605733 h 5643595"/>
              <a:gd name="connsiteX36" fmla="*/ 1514498 w 10307628"/>
              <a:gd name="connsiteY36" fmla="*/ 5602486 h 5643595"/>
              <a:gd name="connsiteX37" fmla="*/ 1510445 w 10307628"/>
              <a:gd name="connsiteY37" fmla="*/ 5601724 h 5643595"/>
              <a:gd name="connsiteX38" fmla="*/ 1495380 w 10307628"/>
              <a:gd name="connsiteY38" fmla="*/ 5603076 h 5643595"/>
              <a:gd name="connsiteX39" fmla="*/ 1489703 w 10307628"/>
              <a:gd name="connsiteY39" fmla="*/ 5597953 h 5643595"/>
              <a:gd name="connsiteX40" fmla="*/ 1438669 w 10307628"/>
              <a:gd name="connsiteY40" fmla="*/ 5600070 h 5643595"/>
              <a:gd name="connsiteX41" fmla="*/ 1341411 w 10307628"/>
              <a:gd name="connsiteY41" fmla="*/ 5613769 h 5643595"/>
              <a:gd name="connsiteX42" fmla="*/ 1326425 w 10307628"/>
              <a:gd name="connsiteY42" fmla="*/ 5619375 h 5643595"/>
              <a:gd name="connsiteX43" fmla="*/ 1227256 w 10307628"/>
              <a:gd name="connsiteY43" fmla="*/ 5628327 h 5643595"/>
              <a:gd name="connsiteX44" fmla="*/ 1159467 w 10307628"/>
              <a:gd name="connsiteY44" fmla="*/ 5638044 h 5643595"/>
              <a:gd name="connsiteX45" fmla="*/ 1144990 w 10307628"/>
              <a:gd name="connsiteY45" fmla="*/ 5643495 h 5643595"/>
              <a:gd name="connsiteX46" fmla="*/ 1128094 w 10307628"/>
              <a:gd name="connsiteY46" fmla="*/ 5638839 h 5643595"/>
              <a:gd name="connsiteX47" fmla="*/ 1123068 w 10307628"/>
              <a:gd name="connsiteY47" fmla="*/ 5634272 h 5643595"/>
              <a:gd name="connsiteX48" fmla="*/ 1069146 w 10307628"/>
              <a:gd name="connsiteY48" fmla="*/ 5643341 h 5643595"/>
              <a:gd name="connsiteX49" fmla="*/ 1062626 w 10307628"/>
              <a:gd name="connsiteY49" fmla="*/ 5643595 h 5643595"/>
              <a:gd name="connsiteX50" fmla="*/ 1017678 w 10307628"/>
              <a:gd name="connsiteY50" fmla="*/ 5642312 h 5643595"/>
              <a:gd name="connsiteX51" fmla="*/ 950822 w 10307628"/>
              <a:gd name="connsiteY51" fmla="*/ 5635687 h 5643595"/>
              <a:gd name="connsiteX52" fmla="*/ 881443 w 10307628"/>
              <a:gd name="connsiteY52" fmla="*/ 5620321 h 5643595"/>
              <a:gd name="connsiteX53" fmla="*/ 841388 w 10307628"/>
              <a:gd name="connsiteY53" fmla="*/ 5614082 h 5643595"/>
              <a:gd name="connsiteX54" fmla="*/ 813523 w 10307628"/>
              <a:gd name="connsiteY54" fmla="*/ 5606907 h 5643595"/>
              <a:gd name="connsiteX55" fmla="*/ 735712 w 10307628"/>
              <a:gd name="connsiteY55" fmla="*/ 5602820 h 5643595"/>
              <a:gd name="connsiteX56" fmla="*/ 603858 w 10307628"/>
              <a:gd name="connsiteY56" fmla="*/ 5601972 h 5643595"/>
              <a:gd name="connsiteX57" fmla="*/ 571767 w 10307628"/>
              <a:gd name="connsiteY57" fmla="*/ 5598288 h 5643595"/>
              <a:gd name="connsiteX58" fmla="*/ 558333 w 10307628"/>
              <a:gd name="connsiteY58" fmla="*/ 5594621 h 5643595"/>
              <a:gd name="connsiteX59" fmla="*/ 33335 w 10307628"/>
              <a:gd name="connsiteY59" fmla="*/ 5594621 h 5643595"/>
              <a:gd name="connsiteX60" fmla="*/ 33335 w 10307628"/>
              <a:gd name="connsiteY60" fmla="*/ 5592586 h 5643595"/>
              <a:gd name="connsiteX61" fmla="*/ 9849 w 10307628"/>
              <a:gd name="connsiteY61" fmla="*/ 5582821 h 5643595"/>
              <a:gd name="connsiteX62" fmla="*/ 0 w 10307628"/>
              <a:gd name="connsiteY62" fmla="*/ 5559138 h 5643595"/>
              <a:gd name="connsiteX63" fmla="*/ 0 w 10307628"/>
              <a:gd name="connsiteY63" fmla="*/ 2822796 h 5643595"/>
              <a:gd name="connsiteX64" fmla="*/ 4140 w 10307628"/>
              <a:gd name="connsiteY64" fmla="*/ 2814726 h 5643595"/>
              <a:gd name="connsiteX65" fmla="*/ 37 w 10307628"/>
              <a:gd name="connsiteY65" fmla="*/ 2804856 h 5643595"/>
              <a:gd name="connsiteX66" fmla="*/ 37 w 10307628"/>
              <a:gd name="connsiteY66" fmla="*/ 58894 h 5643595"/>
              <a:gd name="connsiteX67" fmla="*/ 9918 w 10307628"/>
              <a:gd name="connsiteY67" fmla="*/ 35273 h 5643595"/>
              <a:gd name="connsiteX68" fmla="*/ 33335 w 10307628"/>
              <a:gd name="connsiteY68" fmla="*/ 25556 h 5643595"/>
              <a:gd name="connsiteX69" fmla="*/ 33335 w 10307628"/>
              <a:gd name="connsiteY69" fmla="*/ 20985 h 5643595"/>
              <a:gd name="connsiteX70" fmla="*/ 6462044 w 10307628"/>
              <a:gd name="connsiteY70" fmla="*/ 25681 h 5643595"/>
              <a:gd name="connsiteX71" fmla="*/ 6534914 w 10307628"/>
              <a:gd name="connsiteY71" fmla="*/ 17249 h 5643595"/>
              <a:gd name="connsiteX72" fmla="*/ 6567445 w 10307628"/>
              <a:gd name="connsiteY72" fmla="*/ 17095 h 5643595"/>
              <a:gd name="connsiteX73" fmla="*/ 6588109 w 10307628"/>
              <a:gd name="connsiteY73" fmla="*/ 17800 h 5643595"/>
              <a:gd name="connsiteX74" fmla="*/ 6595145 w 10307628"/>
              <a:gd name="connsiteY74" fmla="*/ 25835 h 5643595"/>
              <a:gd name="connsiteX75" fmla="*/ 6689366 w 10307628"/>
              <a:gd name="connsiteY75" fmla="*/ 28825 h 5643595"/>
              <a:gd name="connsiteX76" fmla="*/ 6775363 w 10307628"/>
              <a:gd name="connsiteY76" fmla="*/ 25305 h 5643595"/>
              <a:gd name="connsiteX77" fmla="*/ 6788137 w 10307628"/>
              <a:gd name="connsiteY77" fmla="*/ 28825 h 5643595"/>
              <a:gd name="connsiteX78" fmla="*/ 6876098 w 10307628"/>
              <a:gd name="connsiteY78" fmla="*/ 26241 h 5643595"/>
              <a:gd name="connsiteX79" fmla="*/ 6902171 w 10307628"/>
              <a:gd name="connsiteY79" fmla="*/ 28825 h 5643595"/>
              <a:gd name="connsiteX80" fmla="*/ 7255611 w 10307628"/>
              <a:gd name="connsiteY80" fmla="*/ 28825 h 5643595"/>
              <a:gd name="connsiteX81" fmla="*/ 7266027 w 10307628"/>
              <a:gd name="connsiteY81" fmla="*/ 26513 h 5643595"/>
              <a:gd name="connsiteX82" fmla="*/ 7320041 w 10307628"/>
              <a:gd name="connsiteY82" fmla="*/ 18963 h 5643595"/>
              <a:gd name="connsiteX83" fmla="*/ 7398508 w 10307628"/>
              <a:gd name="connsiteY83" fmla="*/ 11880 h 5643595"/>
              <a:gd name="connsiteX84" fmla="*/ 7452146 w 10307628"/>
              <a:gd name="connsiteY84" fmla="*/ 4191 h 5643595"/>
              <a:gd name="connsiteX85" fmla="*/ 7480946 w 10307628"/>
              <a:gd name="connsiteY85" fmla="*/ 7176 h 564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0307628" h="5643595">
                <a:moveTo>
                  <a:pt x="7523612" y="0"/>
                </a:moveTo>
                <a:lnTo>
                  <a:pt x="7564336" y="814"/>
                </a:lnTo>
                <a:lnTo>
                  <a:pt x="7617236" y="6056"/>
                </a:lnTo>
                <a:cubicBezTo>
                  <a:pt x="7634734" y="10110"/>
                  <a:pt x="7650532" y="26698"/>
                  <a:pt x="7672131" y="18215"/>
                </a:cubicBezTo>
                <a:lnTo>
                  <a:pt x="7725823" y="28825"/>
                </a:lnTo>
                <a:lnTo>
                  <a:pt x="7821953" y="28825"/>
                </a:lnTo>
                <a:lnTo>
                  <a:pt x="8546161" y="28825"/>
                </a:lnTo>
                <a:cubicBezTo>
                  <a:pt x="8564276" y="25507"/>
                  <a:pt x="8570853" y="19308"/>
                  <a:pt x="8600506" y="18870"/>
                </a:cubicBezTo>
                <a:lnTo>
                  <a:pt x="8653340" y="28825"/>
                </a:lnTo>
                <a:lnTo>
                  <a:pt x="10272011" y="28825"/>
                </a:lnTo>
                <a:cubicBezTo>
                  <a:pt x="10291620" y="28876"/>
                  <a:pt x="10307516" y="44670"/>
                  <a:pt x="10307628" y="64204"/>
                </a:cubicBezTo>
                <a:lnTo>
                  <a:pt x="10307628" y="2653338"/>
                </a:lnTo>
                <a:lnTo>
                  <a:pt x="10307628" y="2970007"/>
                </a:lnTo>
                <a:lnTo>
                  <a:pt x="10307628" y="5559141"/>
                </a:lnTo>
                <a:cubicBezTo>
                  <a:pt x="10307578" y="5578714"/>
                  <a:pt x="10291661" y="5594566"/>
                  <a:pt x="10272011" y="5594621"/>
                </a:cubicBezTo>
                <a:lnTo>
                  <a:pt x="6443177" y="5594621"/>
                </a:lnTo>
                <a:lnTo>
                  <a:pt x="4119673" y="5594621"/>
                </a:lnTo>
                <a:lnTo>
                  <a:pt x="4118280" y="5594853"/>
                </a:lnTo>
                <a:cubicBezTo>
                  <a:pt x="4063035" y="5600785"/>
                  <a:pt x="3909904" y="5601986"/>
                  <a:pt x="3917240" y="5594778"/>
                </a:cubicBezTo>
                <a:lnTo>
                  <a:pt x="3884156" y="5594621"/>
                </a:lnTo>
                <a:lnTo>
                  <a:pt x="3470148" y="5594621"/>
                </a:lnTo>
                <a:lnTo>
                  <a:pt x="2841591" y="5594621"/>
                </a:lnTo>
                <a:lnTo>
                  <a:pt x="2114476" y="5594621"/>
                </a:lnTo>
                <a:lnTo>
                  <a:pt x="2097071" y="5596192"/>
                </a:lnTo>
                <a:lnTo>
                  <a:pt x="2029282" y="5605909"/>
                </a:lnTo>
                <a:lnTo>
                  <a:pt x="2014804" y="5611360"/>
                </a:lnTo>
                <a:lnTo>
                  <a:pt x="1997908" y="5606704"/>
                </a:lnTo>
                <a:cubicBezTo>
                  <a:pt x="1995831" y="5605333"/>
                  <a:pt x="1994139" y="5603792"/>
                  <a:pt x="1992883" y="5602137"/>
                </a:cubicBezTo>
                <a:lnTo>
                  <a:pt x="1938960" y="5611206"/>
                </a:lnTo>
                <a:lnTo>
                  <a:pt x="1932440" y="5611460"/>
                </a:lnTo>
                <a:lnTo>
                  <a:pt x="1887491" y="5610177"/>
                </a:lnTo>
                <a:lnTo>
                  <a:pt x="1820635" y="5603551"/>
                </a:lnTo>
                <a:lnTo>
                  <a:pt x="1799173" y="5594621"/>
                </a:lnTo>
                <a:lnTo>
                  <a:pt x="1548815" y="5594621"/>
                </a:lnTo>
                <a:lnTo>
                  <a:pt x="1541980" y="5596003"/>
                </a:lnTo>
                <a:cubicBezTo>
                  <a:pt x="1538646" y="5597868"/>
                  <a:pt x="1536859" y="5600896"/>
                  <a:pt x="1537680" y="5605733"/>
                </a:cubicBezTo>
                <a:cubicBezTo>
                  <a:pt x="1529903" y="5605249"/>
                  <a:pt x="1522231" y="5603967"/>
                  <a:pt x="1514498" y="5602486"/>
                </a:cubicBezTo>
                <a:lnTo>
                  <a:pt x="1510445" y="5601724"/>
                </a:lnTo>
                <a:lnTo>
                  <a:pt x="1495380" y="5603076"/>
                </a:lnTo>
                <a:lnTo>
                  <a:pt x="1489703" y="5597953"/>
                </a:lnTo>
                <a:lnTo>
                  <a:pt x="1438669" y="5600070"/>
                </a:lnTo>
                <a:cubicBezTo>
                  <a:pt x="1416864" y="5613995"/>
                  <a:pt x="1375615" y="5607614"/>
                  <a:pt x="1341411" y="5613769"/>
                </a:cubicBezTo>
                <a:lnTo>
                  <a:pt x="1326425" y="5619375"/>
                </a:lnTo>
                <a:lnTo>
                  <a:pt x="1227256" y="5628327"/>
                </a:lnTo>
                <a:lnTo>
                  <a:pt x="1159467" y="5638044"/>
                </a:lnTo>
                <a:lnTo>
                  <a:pt x="1144990" y="5643495"/>
                </a:lnTo>
                <a:lnTo>
                  <a:pt x="1128094" y="5638839"/>
                </a:lnTo>
                <a:cubicBezTo>
                  <a:pt x="1126017" y="5637468"/>
                  <a:pt x="1124325" y="5635928"/>
                  <a:pt x="1123068" y="5634272"/>
                </a:cubicBezTo>
                <a:lnTo>
                  <a:pt x="1069146" y="5643341"/>
                </a:lnTo>
                <a:lnTo>
                  <a:pt x="1062626" y="5643595"/>
                </a:lnTo>
                <a:lnTo>
                  <a:pt x="1017678" y="5642312"/>
                </a:lnTo>
                <a:lnTo>
                  <a:pt x="950822" y="5635687"/>
                </a:lnTo>
                <a:cubicBezTo>
                  <a:pt x="928707" y="5630564"/>
                  <a:pt x="908740" y="5609600"/>
                  <a:pt x="881443" y="5620321"/>
                </a:cubicBezTo>
                <a:cubicBezTo>
                  <a:pt x="887490" y="5608452"/>
                  <a:pt x="849018" y="5624096"/>
                  <a:pt x="841388" y="5614082"/>
                </a:cubicBezTo>
                <a:cubicBezTo>
                  <a:pt x="836905" y="5605753"/>
                  <a:pt x="824190" y="5608558"/>
                  <a:pt x="813523" y="5606907"/>
                </a:cubicBezTo>
                <a:cubicBezTo>
                  <a:pt x="804209" y="5599147"/>
                  <a:pt x="752612" y="5598835"/>
                  <a:pt x="735712" y="5602820"/>
                </a:cubicBezTo>
                <a:cubicBezTo>
                  <a:pt x="689434" y="5619272"/>
                  <a:pt x="641095" y="5589736"/>
                  <a:pt x="603858" y="5601972"/>
                </a:cubicBezTo>
                <a:cubicBezTo>
                  <a:pt x="588872" y="5601233"/>
                  <a:pt x="578969" y="5599815"/>
                  <a:pt x="571767" y="5598288"/>
                </a:cubicBezTo>
                <a:lnTo>
                  <a:pt x="558333" y="5594621"/>
                </a:lnTo>
                <a:lnTo>
                  <a:pt x="33335" y="5594621"/>
                </a:lnTo>
                <a:lnTo>
                  <a:pt x="33335" y="5592586"/>
                </a:lnTo>
                <a:lnTo>
                  <a:pt x="9849" y="5582821"/>
                </a:lnTo>
                <a:cubicBezTo>
                  <a:pt x="3785" y="5576757"/>
                  <a:pt x="27" y="5568387"/>
                  <a:pt x="0" y="5559138"/>
                </a:cubicBezTo>
                <a:lnTo>
                  <a:pt x="0" y="2822796"/>
                </a:lnTo>
                <a:lnTo>
                  <a:pt x="4140" y="2814726"/>
                </a:lnTo>
                <a:lnTo>
                  <a:pt x="37" y="2804856"/>
                </a:lnTo>
                <a:lnTo>
                  <a:pt x="37" y="58894"/>
                </a:lnTo>
                <a:cubicBezTo>
                  <a:pt x="90" y="49664"/>
                  <a:pt x="3857" y="41318"/>
                  <a:pt x="9918" y="35273"/>
                </a:cubicBezTo>
                <a:lnTo>
                  <a:pt x="33335" y="25556"/>
                </a:lnTo>
                <a:lnTo>
                  <a:pt x="33335" y="20985"/>
                </a:lnTo>
                <a:lnTo>
                  <a:pt x="6462044" y="25681"/>
                </a:lnTo>
                <a:lnTo>
                  <a:pt x="6534914" y="17249"/>
                </a:lnTo>
                <a:cubicBezTo>
                  <a:pt x="6536143" y="17197"/>
                  <a:pt x="6565934" y="17710"/>
                  <a:pt x="6567445" y="17095"/>
                </a:cubicBezTo>
                <a:lnTo>
                  <a:pt x="6588109" y="17800"/>
                </a:lnTo>
                <a:lnTo>
                  <a:pt x="6595145" y="25835"/>
                </a:lnTo>
                <a:cubicBezTo>
                  <a:pt x="6611540" y="29113"/>
                  <a:pt x="6660888" y="28327"/>
                  <a:pt x="6689366" y="28825"/>
                </a:cubicBezTo>
                <a:lnTo>
                  <a:pt x="6775363" y="25305"/>
                </a:lnTo>
                <a:lnTo>
                  <a:pt x="6788137" y="28825"/>
                </a:lnTo>
                <a:lnTo>
                  <a:pt x="6876098" y="26241"/>
                </a:lnTo>
                <a:lnTo>
                  <a:pt x="6902171" y="28825"/>
                </a:lnTo>
                <a:lnTo>
                  <a:pt x="7255611" y="28825"/>
                </a:lnTo>
                <a:lnTo>
                  <a:pt x="7266027" y="26513"/>
                </a:lnTo>
                <a:lnTo>
                  <a:pt x="7320041" y="18963"/>
                </a:lnTo>
                <a:lnTo>
                  <a:pt x="7398508" y="11880"/>
                </a:lnTo>
                <a:lnTo>
                  <a:pt x="7452146" y="4191"/>
                </a:lnTo>
                <a:cubicBezTo>
                  <a:pt x="7465885" y="3407"/>
                  <a:pt x="7469035" y="7874"/>
                  <a:pt x="7480946" y="7176"/>
                </a:cubicBezTo>
                <a:close/>
              </a:path>
            </a:pathLst>
          </a:custGeom>
          <a:blipFill>
            <a:blip r:embed="rId3"/>
            <a:tile tx="0" ty="0" sx="100000" sy="100000" flip="none" algn="tl"/>
          </a:blipFill>
          <a:ln w="9525" cap="flat">
            <a:noFill/>
            <a:prstDash val="solid"/>
            <a:miter/>
          </a:ln>
        </p:spPr>
        <p:txBody>
          <a:bodyPr rtlCol="0" anchor="ctr"/>
          <a:lstStyle/>
          <a:p>
            <a:endParaRPr lang="en-US"/>
          </a:p>
        </p:txBody>
      </p:sp>
      <p:sp>
        <p:nvSpPr>
          <p:cNvPr id="6" name="Title 3">
            <a:extLst>
              <a:ext uri="{FF2B5EF4-FFF2-40B4-BE49-F238E27FC236}">
                <a16:creationId xmlns:a16="http://schemas.microsoft.com/office/drawing/2014/main" id="{8185FDA2-5FA8-514D-8D2A-D98384A3297D}"/>
              </a:ext>
            </a:extLst>
          </p:cNvPr>
          <p:cNvSpPr>
            <a:spLocks noGrp="1"/>
          </p:cNvSpPr>
          <p:nvPr>
            <p:ph type="title"/>
          </p:nvPr>
        </p:nvSpPr>
        <p:spPr>
          <a:xfrm>
            <a:off x="1219200" y="-1577975"/>
            <a:ext cx="9493249" cy="1577975"/>
          </a:xfrm>
        </p:spPr>
        <p:txBody>
          <a:bodyPr vert="horz" lIns="91440" tIns="45720" rIns="91440" bIns="45720" rtlCol="0" anchor="b">
            <a:normAutofit/>
          </a:bodyPr>
          <a:lstStyle/>
          <a:p>
            <a:r>
              <a:rPr lang="en-US" dirty="0"/>
              <a:t>Free association activity image 6 of 6</a:t>
            </a:r>
          </a:p>
        </p:txBody>
      </p:sp>
      <p:pic>
        <p:nvPicPr>
          <p:cNvPr id="2" name="Picture 1" descr="A white, red, and blue-striped light aircraft photographed against a black background">
            <a:extLst>
              <a:ext uri="{FF2B5EF4-FFF2-40B4-BE49-F238E27FC236}">
                <a16:creationId xmlns:a16="http://schemas.microsoft.com/office/drawing/2014/main" id="{C20F0EE7-D527-3568-291A-5AA8AC99088F}"/>
              </a:ext>
            </a:extLst>
          </p:cNvPr>
          <p:cNvPicPr>
            <a:picLocks noChangeAspect="1"/>
          </p:cNvPicPr>
          <p:nvPr/>
        </p:nvPicPr>
        <p:blipFill>
          <a:blip r:embed="rId4">
            <a:alphaModFix amt="85000"/>
          </a:blip>
          <a:srcRect t="9434" r="-2" b="20003"/>
          <a:stretch/>
        </p:blipFill>
        <p:spPr>
          <a:xfrm>
            <a:off x="763910" y="568496"/>
            <a:ext cx="10664180" cy="5643595"/>
          </a:xfrm>
          <a:custGeom>
            <a:avLst/>
            <a:gdLst/>
            <a:ahLst/>
            <a:cxnLst/>
            <a:rect l="l" t="t" r="r" b="b"/>
            <a:pathLst>
              <a:path w="10664180" h="5643595">
                <a:moveTo>
                  <a:pt x="7783862" y="0"/>
                </a:moveTo>
                <a:lnTo>
                  <a:pt x="7825995" y="814"/>
                </a:lnTo>
                <a:lnTo>
                  <a:pt x="7880725" y="6056"/>
                </a:lnTo>
                <a:cubicBezTo>
                  <a:pt x="7898827" y="10110"/>
                  <a:pt x="7915172" y="26698"/>
                  <a:pt x="7937519" y="18215"/>
                </a:cubicBezTo>
                <a:lnTo>
                  <a:pt x="7993067" y="28825"/>
                </a:lnTo>
                <a:lnTo>
                  <a:pt x="8092523" y="28825"/>
                </a:lnTo>
                <a:lnTo>
                  <a:pt x="8841782" y="28825"/>
                </a:lnTo>
                <a:cubicBezTo>
                  <a:pt x="8860524" y="25507"/>
                  <a:pt x="8867328" y="19308"/>
                  <a:pt x="8898007" y="18870"/>
                </a:cubicBezTo>
                <a:lnTo>
                  <a:pt x="8952668" y="28825"/>
                </a:lnTo>
                <a:lnTo>
                  <a:pt x="10627331" y="28825"/>
                </a:lnTo>
                <a:cubicBezTo>
                  <a:pt x="10647618" y="28876"/>
                  <a:pt x="10664064" y="44670"/>
                  <a:pt x="10664180" y="64204"/>
                </a:cubicBezTo>
                <a:lnTo>
                  <a:pt x="10664180" y="2653338"/>
                </a:lnTo>
                <a:lnTo>
                  <a:pt x="10664180" y="2970007"/>
                </a:lnTo>
                <a:lnTo>
                  <a:pt x="10664180" y="5559141"/>
                </a:lnTo>
                <a:cubicBezTo>
                  <a:pt x="10664128" y="5578714"/>
                  <a:pt x="10647661" y="5594566"/>
                  <a:pt x="10627331" y="5594621"/>
                </a:cubicBezTo>
                <a:lnTo>
                  <a:pt x="6666054" y="5594621"/>
                </a:lnTo>
                <a:lnTo>
                  <a:pt x="4262178" y="5594621"/>
                </a:lnTo>
                <a:lnTo>
                  <a:pt x="4260736" y="5594853"/>
                </a:lnTo>
                <a:cubicBezTo>
                  <a:pt x="4203580" y="5600785"/>
                  <a:pt x="4045152" y="5601986"/>
                  <a:pt x="4052742" y="5594778"/>
                </a:cubicBezTo>
                <a:lnTo>
                  <a:pt x="4018513" y="5594621"/>
                </a:lnTo>
                <a:lnTo>
                  <a:pt x="3590184" y="5594621"/>
                </a:lnTo>
                <a:lnTo>
                  <a:pt x="2939885" y="5594621"/>
                </a:lnTo>
                <a:lnTo>
                  <a:pt x="2187618" y="5594621"/>
                </a:lnTo>
                <a:lnTo>
                  <a:pt x="2169611" y="5596192"/>
                </a:lnTo>
                <a:lnTo>
                  <a:pt x="2099477" y="5605909"/>
                </a:lnTo>
                <a:lnTo>
                  <a:pt x="2084498" y="5611360"/>
                </a:lnTo>
                <a:lnTo>
                  <a:pt x="2067018" y="5606704"/>
                </a:lnTo>
                <a:cubicBezTo>
                  <a:pt x="2064869" y="5605333"/>
                  <a:pt x="2063119" y="5603792"/>
                  <a:pt x="2061819" y="5602137"/>
                </a:cubicBezTo>
                <a:lnTo>
                  <a:pt x="2006031" y="5611206"/>
                </a:lnTo>
                <a:lnTo>
                  <a:pt x="1999286" y="5611460"/>
                </a:lnTo>
                <a:lnTo>
                  <a:pt x="1952782" y="5610177"/>
                </a:lnTo>
                <a:lnTo>
                  <a:pt x="1883613" y="5603551"/>
                </a:lnTo>
                <a:lnTo>
                  <a:pt x="1861409" y="5594621"/>
                </a:lnTo>
                <a:lnTo>
                  <a:pt x="1602390" y="5594621"/>
                </a:lnTo>
                <a:lnTo>
                  <a:pt x="1595319" y="5596003"/>
                </a:lnTo>
                <a:cubicBezTo>
                  <a:pt x="1591870" y="5597868"/>
                  <a:pt x="1590021" y="5600896"/>
                  <a:pt x="1590870" y="5605733"/>
                </a:cubicBezTo>
                <a:cubicBezTo>
                  <a:pt x="1582824" y="5605249"/>
                  <a:pt x="1574887" y="5603967"/>
                  <a:pt x="1566886" y="5602486"/>
                </a:cubicBezTo>
                <a:lnTo>
                  <a:pt x="1562693" y="5601724"/>
                </a:lnTo>
                <a:lnTo>
                  <a:pt x="1547107" y="5603076"/>
                </a:lnTo>
                <a:lnTo>
                  <a:pt x="1541234" y="5597953"/>
                </a:lnTo>
                <a:lnTo>
                  <a:pt x="1488434" y="5600070"/>
                </a:lnTo>
                <a:cubicBezTo>
                  <a:pt x="1465875" y="5613995"/>
                  <a:pt x="1423199" y="5607614"/>
                  <a:pt x="1387812" y="5613769"/>
                </a:cubicBezTo>
                <a:lnTo>
                  <a:pt x="1372308" y="5619375"/>
                </a:lnTo>
                <a:lnTo>
                  <a:pt x="1269708" y="5628327"/>
                </a:lnTo>
                <a:lnTo>
                  <a:pt x="1199575" y="5638044"/>
                </a:lnTo>
                <a:lnTo>
                  <a:pt x="1184597" y="5643495"/>
                </a:lnTo>
                <a:lnTo>
                  <a:pt x="1167116" y="5638839"/>
                </a:lnTo>
                <a:cubicBezTo>
                  <a:pt x="1164967" y="5637468"/>
                  <a:pt x="1163217" y="5635928"/>
                  <a:pt x="1161916" y="5634272"/>
                </a:cubicBezTo>
                <a:lnTo>
                  <a:pt x="1106129" y="5643341"/>
                </a:lnTo>
                <a:lnTo>
                  <a:pt x="1099384" y="5643595"/>
                </a:lnTo>
                <a:lnTo>
                  <a:pt x="1052881" y="5642312"/>
                </a:lnTo>
                <a:lnTo>
                  <a:pt x="983712" y="5635687"/>
                </a:lnTo>
                <a:cubicBezTo>
                  <a:pt x="960832" y="5630564"/>
                  <a:pt x="940175" y="5609600"/>
                  <a:pt x="911933" y="5620321"/>
                </a:cubicBezTo>
                <a:cubicBezTo>
                  <a:pt x="918189" y="5608452"/>
                  <a:pt x="878387" y="5624096"/>
                  <a:pt x="870493" y="5614082"/>
                </a:cubicBezTo>
                <a:cubicBezTo>
                  <a:pt x="865855" y="5605753"/>
                  <a:pt x="852700" y="5608558"/>
                  <a:pt x="841664" y="5606907"/>
                </a:cubicBezTo>
                <a:cubicBezTo>
                  <a:pt x="832028" y="5599147"/>
                  <a:pt x="778646" y="5598835"/>
                  <a:pt x="761161" y="5602820"/>
                </a:cubicBezTo>
                <a:cubicBezTo>
                  <a:pt x="713282" y="5619272"/>
                  <a:pt x="663271" y="5589736"/>
                  <a:pt x="624746" y="5601972"/>
                </a:cubicBezTo>
                <a:cubicBezTo>
                  <a:pt x="609242" y="5601233"/>
                  <a:pt x="598997" y="5599815"/>
                  <a:pt x="591545" y="5598288"/>
                </a:cubicBezTo>
                <a:lnTo>
                  <a:pt x="577646" y="5594621"/>
                </a:lnTo>
                <a:lnTo>
                  <a:pt x="34488" y="5594621"/>
                </a:lnTo>
                <a:lnTo>
                  <a:pt x="34488" y="5592586"/>
                </a:lnTo>
                <a:lnTo>
                  <a:pt x="10190" y="5582821"/>
                </a:lnTo>
                <a:cubicBezTo>
                  <a:pt x="3916" y="5576757"/>
                  <a:pt x="28" y="5568387"/>
                  <a:pt x="0" y="5559138"/>
                </a:cubicBezTo>
                <a:lnTo>
                  <a:pt x="0" y="2822796"/>
                </a:lnTo>
                <a:lnTo>
                  <a:pt x="4283" y="2814726"/>
                </a:lnTo>
                <a:lnTo>
                  <a:pt x="39" y="2804856"/>
                </a:lnTo>
                <a:lnTo>
                  <a:pt x="39" y="58894"/>
                </a:lnTo>
                <a:cubicBezTo>
                  <a:pt x="93" y="49664"/>
                  <a:pt x="3991" y="41318"/>
                  <a:pt x="10261" y="35273"/>
                </a:cubicBezTo>
                <a:lnTo>
                  <a:pt x="34488" y="25556"/>
                </a:lnTo>
                <a:lnTo>
                  <a:pt x="34488" y="20985"/>
                </a:lnTo>
                <a:lnTo>
                  <a:pt x="6685573" y="25681"/>
                </a:lnTo>
                <a:lnTo>
                  <a:pt x="6760964" y="17249"/>
                </a:lnTo>
                <a:cubicBezTo>
                  <a:pt x="6762236" y="17197"/>
                  <a:pt x="6793057" y="17710"/>
                  <a:pt x="6794620" y="17095"/>
                </a:cubicBezTo>
                <a:lnTo>
                  <a:pt x="6815999" y="17800"/>
                </a:lnTo>
                <a:lnTo>
                  <a:pt x="6823278" y="25835"/>
                </a:lnTo>
                <a:cubicBezTo>
                  <a:pt x="6840241" y="29113"/>
                  <a:pt x="6891296" y="28327"/>
                  <a:pt x="6920759" y="28825"/>
                </a:cubicBezTo>
                <a:lnTo>
                  <a:pt x="7009730" y="25305"/>
                </a:lnTo>
                <a:lnTo>
                  <a:pt x="7022946" y="28825"/>
                </a:lnTo>
                <a:lnTo>
                  <a:pt x="7113950" y="26241"/>
                </a:lnTo>
                <a:lnTo>
                  <a:pt x="7140925" y="28825"/>
                </a:lnTo>
                <a:lnTo>
                  <a:pt x="7506591" y="28825"/>
                </a:lnTo>
                <a:lnTo>
                  <a:pt x="7517367" y="26513"/>
                </a:lnTo>
                <a:lnTo>
                  <a:pt x="7573249" y="18963"/>
                </a:lnTo>
                <a:lnTo>
                  <a:pt x="7654431" y="11880"/>
                </a:lnTo>
                <a:lnTo>
                  <a:pt x="7709924" y="4191"/>
                </a:lnTo>
                <a:cubicBezTo>
                  <a:pt x="7724138" y="3407"/>
                  <a:pt x="7727397" y="7874"/>
                  <a:pt x="7739720" y="7176"/>
                </a:cubicBezTo>
                <a:close/>
              </a:path>
            </a:pathLst>
          </a:custGeom>
        </p:spPr>
      </p:pic>
      <p:sp>
        <p:nvSpPr>
          <p:cNvPr id="63" name="Freeform: Shape 62">
            <a:extLst>
              <a:ext uri="{FF2B5EF4-FFF2-40B4-BE49-F238E27FC236}">
                <a16:creationId xmlns:a16="http://schemas.microsoft.com/office/drawing/2014/main" id="{0C80FB90-4781-4003-8A79-2098DAC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854245">
            <a:off x="10835402" y="-201831"/>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5">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5" name="Group 64">
            <a:extLst>
              <a:ext uri="{FF2B5EF4-FFF2-40B4-BE49-F238E27FC236}">
                <a16:creationId xmlns:a16="http://schemas.microsoft.com/office/drawing/2014/main" id="{9ED80E9C-8C3D-424B-969F-FFAE1EE881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66" name="Group 65">
              <a:extLst>
                <a:ext uri="{FF2B5EF4-FFF2-40B4-BE49-F238E27FC236}">
                  <a16:creationId xmlns:a16="http://schemas.microsoft.com/office/drawing/2014/main" id="{351E6C5B-843B-4DC0-B590-C0AE3DE80E1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68" name="Straight Connector 67">
                <a:extLst>
                  <a:ext uri="{FF2B5EF4-FFF2-40B4-BE49-F238E27FC236}">
                    <a16:creationId xmlns:a16="http://schemas.microsoft.com/office/drawing/2014/main" id="{89C3115C-006A-48D3-A8DE-F5AB42719BD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36768BB-7A03-4D32-BE12-8A0BA73566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7" name="Oval 66">
              <a:extLst>
                <a:ext uri="{FF2B5EF4-FFF2-40B4-BE49-F238E27FC236}">
                  <a16:creationId xmlns:a16="http://schemas.microsoft.com/office/drawing/2014/main" id="{7D504A2A-16C1-4523-B806-1DDC38EE73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7CF4A42F-5628-AD2F-843B-2C80DAC58726}"/>
              </a:ext>
            </a:extLst>
          </p:cNvPr>
          <p:cNvSpPr txBox="1"/>
          <p:nvPr/>
        </p:nvSpPr>
        <p:spPr>
          <a:xfrm>
            <a:off x="3444035" y="6484598"/>
            <a:ext cx="504357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242424"/>
                </a:solidFill>
                <a:latin typeface="Aptos Narrow"/>
              </a:rPr>
              <a:t>Schweizer SGU 2-22EK: Smithsonian National Air and Space Museum (A19751349000).</a:t>
            </a:r>
            <a:endParaRPr lang="en-US" sz="1100">
              <a:latin typeface="Aptos Narrow"/>
            </a:endParaRPr>
          </a:p>
        </p:txBody>
      </p:sp>
      <p:sp>
        <p:nvSpPr>
          <p:cNvPr id="5" name="Rectangle 4">
            <a:extLst>
              <a:ext uri="{FF2B5EF4-FFF2-40B4-BE49-F238E27FC236}">
                <a16:creationId xmlns:a16="http://schemas.microsoft.com/office/drawing/2014/main" id="{1B377EB3-7B99-4295-202A-D4CD80702BF0}"/>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139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34" name="Group 33">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36" name="Straight Connector 35">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Oval 34">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9" name="Rectangle 38">
            <a:extLst>
              <a:ext uri="{FF2B5EF4-FFF2-40B4-BE49-F238E27FC236}">
                <a16:creationId xmlns:a16="http://schemas.microsoft.com/office/drawing/2014/main" id="{01B27662-BD40-44DC-99F5-516479EF1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04B7CC-4283-46C6-CA4A-0983643D10D9}"/>
              </a:ext>
            </a:extLst>
          </p:cNvPr>
          <p:cNvSpPr>
            <a:spLocks noGrp="1"/>
          </p:cNvSpPr>
          <p:nvPr>
            <p:ph type="title"/>
          </p:nvPr>
        </p:nvSpPr>
        <p:spPr>
          <a:xfrm>
            <a:off x="1221475" y="1122363"/>
            <a:ext cx="5423298" cy="3646340"/>
          </a:xfrm>
        </p:spPr>
        <p:txBody>
          <a:bodyPr vert="horz" lIns="91440" tIns="45720" rIns="91440" bIns="45720" rtlCol="0" anchor="t">
            <a:normAutofit/>
          </a:bodyPr>
          <a:lstStyle/>
          <a:p>
            <a:r>
              <a:rPr lang="en-US" sz="5400" dirty="0">
                <a:highlight>
                  <a:srgbClr val="00FFFF"/>
                </a:highlight>
              </a:rPr>
              <a:t>Group Agreements</a:t>
            </a:r>
          </a:p>
        </p:txBody>
      </p:sp>
      <p:sp>
        <p:nvSpPr>
          <p:cNvPr id="3" name="Content Placeholder 2">
            <a:extLst>
              <a:ext uri="{FF2B5EF4-FFF2-40B4-BE49-F238E27FC236}">
                <a16:creationId xmlns:a16="http://schemas.microsoft.com/office/drawing/2014/main" id="{9D4F3153-2EBE-C429-B599-E92C7A07E20E}"/>
              </a:ext>
            </a:extLst>
          </p:cNvPr>
          <p:cNvSpPr>
            <a:spLocks noGrp="1"/>
          </p:cNvSpPr>
          <p:nvPr>
            <p:ph sz="half" idx="1"/>
          </p:nvPr>
        </p:nvSpPr>
        <p:spPr>
          <a:xfrm>
            <a:off x="1219200" y="3467634"/>
            <a:ext cx="4330461" cy="2273245"/>
          </a:xfrm>
        </p:spPr>
        <p:txBody>
          <a:bodyPr vert="horz" lIns="91440" tIns="45720" rIns="91440" bIns="45720" rtlCol="0" anchor="t">
            <a:normAutofit/>
          </a:bodyPr>
          <a:lstStyle/>
          <a:p>
            <a:pPr marL="0" indent="0">
              <a:lnSpc>
                <a:spcPct val="110000"/>
              </a:lnSpc>
              <a:buNone/>
            </a:pPr>
            <a:r>
              <a:rPr lang="en-US" sz="2000"/>
              <a:t>Does everyone commit to our Agreements today?</a:t>
            </a:r>
          </a:p>
          <a:p>
            <a:pPr marL="0" indent="0">
              <a:lnSpc>
                <a:spcPct val="110000"/>
              </a:lnSpc>
              <a:buNone/>
            </a:pPr>
            <a:r>
              <a:rPr lang="en-US" sz="2000"/>
              <a:t>Is there anything we need to add?</a:t>
            </a:r>
          </a:p>
        </p:txBody>
      </p:sp>
      <p:sp>
        <p:nvSpPr>
          <p:cNvPr id="41" name="Rectangle 40">
            <a:extLst>
              <a:ext uri="{FF2B5EF4-FFF2-40B4-BE49-F238E27FC236}">
                <a16:creationId xmlns:a16="http://schemas.microsoft.com/office/drawing/2014/main" id="{4F4B01C3-5078-4039-811E-D840C6262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3536">
            <a:off x="6583776" y="575040"/>
            <a:ext cx="5013450" cy="5786511"/>
          </a:xfrm>
          <a:prstGeom prst="rect">
            <a:avLst/>
          </a:prstGeom>
          <a:solidFill>
            <a:schemeClr val="tx1">
              <a:lumMod val="95000"/>
            </a:schemeClr>
          </a:solidFill>
          <a:ln>
            <a:noFill/>
          </a:ln>
          <a:effectLst>
            <a:outerShdw blurRad="508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2EE9B49B-B44A-4DAC-BD6E-17ABCE56D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60760">
            <a:off x="6528215" y="556684"/>
            <a:ext cx="5147611" cy="5835537"/>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553447" h="5549974">
                <a:moveTo>
                  <a:pt x="303426" y="0"/>
                </a:moveTo>
                <a:cubicBezTo>
                  <a:pt x="628173" y="31218"/>
                  <a:pt x="2667113" y="134017"/>
                  <a:pt x="3305612" y="171842"/>
                </a:cubicBezTo>
                <a:lnTo>
                  <a:pt x="4134423" y="226950"/>
                </a:lnTo>
                <a:lnTo>
                  <a:pt x="4507617" y="247374"/>
                </a:lnTo>
                <a:lnTo>
                  <a:pt x="4535496" y="269179"/>
                </a:lnTo>
                <a:cubicBezTo>
                  <a:pt x="4534905" y="279763"/>
                  <a:pt x="4534313" y="290346"/>
                  <a:pt x="4533722" y="300930"/>
                </a:cubicBezTo>
                <a:lnTo>
                  <a:pt x="4536644" y="302647"/>
                </a:lnTo>
                <a:cubicBezTo>
                  <a:pt x="4546242" y="304354"/>
                  <a:pt x="4555440" y="291327"/>
                  <a:pt x="4553070" y="334222"/>
                </a:cubicBezTo>
                <a:cubicBezTo>
                  <a:pt x="4542429" y="354710"/>
                  <a:pt x="4535415" y="373686"/>
                  <a:pt x="4530809" y="391868"/>
                </a:cubicBezTo>
                <a:lnTo>
                  <a:pt x="4527321" y="415489"/>
                </a:lnTo>
                <a:lnTo>
                  <a:pt x="4522216" y="506828"/>
                </a:lnTo>
                <a:cubicBezTo>
                  <a:pt x="4521999" y="522300"/>
                  <a:pt x="4521783" y="537773"/>
                  <a:pt x="4521566" y="553245"/>
                </a:cubicBezTo>
                <a:cubicBezTo>
                  <a:pt x="4521295" y="558170"/>
                  <a:pt x="4520201" y="568699"/>
                  <a:pt x="4518467" y="581709"/>
                </a:cubicBezTo>
                <a:lnTo>
                  <a:pt x="4517798" y="585890"/>
                </a:lnTo>
                <a:lnTo>
                  <a:pt x="4504861" y="817404"/>
                </a:lnTo>
                <a:lnTo>
                  <a:pt x="4506574" y="822238"/>
                </a:lnTo>
                <a:cubicBezTo>
                  <a:pt x="4507076" y="829783"/>
                  <a:pt x="4505995" y="837845"/>
                  <a:pt x="4504423" y="846069"/>
                </a:cubicBezTo>
                <a:lnTo>
                  <a:pt x="4502823" y="853854"/>
                </a:lnTo>
                <a:lnTo>
                  <a:pt x="4496585" y="965485"/>
                </a:lnTo>
                <a:lnTo>
                  <a:pt x="4498662" y="966385"/>
                </a:lnTo>
                <a:cubicBezTo>
                  <a:pt x="4500103" y="972743"/>
                  <a:pt x="4502894" y="980116"/>
                  <a:pt x="4502781" y="1002567"/>
                </a:cubicBezTo>
                <a:cubicBezTo>
                  <a:pt x="4491943" y="1029868"/>
                  <a:pt x="4512399" y="1067217"/>
                  <a:pt x="4497983" y="1101094"/>
                </a:cubicBezTo>
                <a:cubicBezTo>
                  <a:pt x="4494256" y="1113552"/>
                  <a:pt x="4492364" y="1152106"/>
                  <a:pt x="4497878" y="1159389"/>
                </a:cubicBezTo>
                <a:cubicBezTo>
                  <a:pt x="4498693" y="1167426"/>
                  <a:pt x="4496036" y="1176807"/>
                  <a:pt x="4502181" y="1180505"/>
                </a:cubicBezTo>
                <a:cubicBezTo>
                  <a:pt x="4509480" y="1186625"/>
                  <a:pt x="4495999" y="1214705"/>
                  <a:pt x="4505271" y="1210687"/>
                </a:cubicBezTo>
                <a:cubicBezTo>
                  <a:pt x="4495995" y="1230628"/>
                  <a:pt x="4511106" y="1246424"/>
                  <a:pt x="4514088" y="1263157"/>
                </a:cubicBezTo>
                <a:lnTo>
                  <a:pt x="4516365" y="1313374"/>
                </a:lnTo>
                <a:cubicBezTo>
                  <a:pt x="4516072" y="1324584"/>
                  <a:pt x="4515778" y="1335794"/>
                  <a:pt x="4515485" y="1347004"/>
                </a:cubicBezTo>
                <a:cubicBezTo>
                  <a:pt x="4515331" y="1348624"/>
                  <a:pt x="4515176" y="1350244"/>
                  <a:pt x="4515022" y="1351864"/>
                </a:cubicBezTo>
                <a:lnTo>
                  <a:pt x="4505903" y="1391762"/>
                </a:lnTo>
                <a:cubicBezTo>
                  <a:pt x="4507109" y="1392770"/>
                  <a:pt x="4508211" y="1394098"/>
                  <a:pt x="4509167" y="1395707"/>
                </a:cubicBezTo>
                <a:lnTo>
                  <a:pt x="4512009" y="1408524"/>
                </a:lnTo>
                <a:lnTo>
                  <a:pt x="4507268" y="1419109"/>
                </a:lnTo>
                <a:lnTo>
                  <a:pt x="4497084" y="1469337"/>
                </a:lnTo>
                <a:lnTo>
                  <a:pt x="4486187" y="1543038"/>
                </a:lnTo>
                <a:lnTo>
                  <a:pt x="4481306" y="1553997"/>
                </a:lnTo>
                <a:cubicBezTo>
                  <a:pt x="4475215" y="1579288"/>
                  <a:pt x="4478363" y="1610368"/>
                  <a:pt x="4466878" y="1626071"/>
                </a:cubicBezTo>
                <a:lnTo>
                  <a:pt x="4463163" y="1664103"/>
                </a:lnTo>
                <a:lnTo>
                  <a:pt x="4466823" y="1668558"/>
                </a:lnTo>
                <a:lnTo>
                  <a:pt x="4465173" y="1679756"/>
                </a:lnTo>
                <a:cubicBezTo>
                  <a:pt x="4465310" y="1680776"/>
                  <a:pt x="4465448" y="1681795"/>
                  <a:pt x="4465585" y="1682815"/>
                </a:cubicBezTo>
                <a:cubicBezTo>
                  <a:pt x="4466392" y="1688654"/>
                  <a:pt x="4467049" y="1694439"/>
                  <a:pt x="4467096" y="1700268"/>
                </a:cubicBezTo>
                <a:cubicBezTo>
                  <a:pt x="4452524" y="1697000"/>
                  <a:pt x="4458233" y="1726126"/>
                  <a:pt x="4455626" y="1735163"/>
                </a:cubicBezTo>
                <a:lnTo>
                  <a:pt x="4453566" y="1735289"/>
                </a:lnTo>
                <a:lnTo>
                  <a:pt x="4445068" y="1887374"/>
                </a:lnTo>
                <a:lnTo>
                  <a:pt x="4453759" y="1911536"/>
                </a:lnTo>
                <a:cubicBezTo>
                  <a:pt x="4454518" y="1928276"/>
                  <a:pt x="4455278" y="1945015"/>
                  <a:pt x="4456037" y="1961755"/>
                </a:cubicBezTo>
                <a:cubicBezTo>
                  <a:pt x="4455743" y="1972965"/>
                  <a:pt x="4455450" y="1984174"/>
                  <a:pt x="4455156" y="1995384"/>
                </a:cubicBezTo>
                <a:lnTo>
                  <a:pt x="4454694" y="2000244"/>
                </a:lnTo>
                <a:lnTo>
                  <a:pt x="4445574" y="2040142"/>
                </a:lnTo>
                <a:cubicBezTo>
                  <a:pt x="4446781" y="2041150"/>
                  <a:pt x="4447882" y="2042479"/>
                  <a:pt x="4448839" y="2044087"/>
                </a:cubicBezTo>
                <a:lnTo>
                  <a:pt x="4451680" y="2056904"/>
                </a:lnTo>
                <a:lnTo>
                  <a:pt x="4446939" y="2067489"/>
                </a:lnTo>
                <a:lnTo>
                  <a:pt x="4436755" y="2117719"/>
                </a:lnTo>
                <a:lnTo>
                  <a:pt x="4429424" y="2167300"/>
                </a:lnTo>
                <a:cubicBezTo>
                  <a:pt x="4410730" y="2519411"/>
                  <a:pt x="4376956" y="2876607"/>
                  <a:pt x="4373341" y="3223633"/>
                </a:cubicBezTo>
                <a:cubicBezTo>
                  <a:pt x="4370389" y="3302336"/>
                  <a:pt x="4363506" y="3398578"/>
                  <a:pt x="4360555" y="3477281"/>
                </a:cubicBezTo>
                <a:cubicBezTo>
                  <a:pt x="4367162" y="3471365"/>
                  <a:pt x="4356771" y="3621544"/>
                  <a:pt x="4349470" y="3639984"/>
                </a:cubicBezTo>
                <a:lnTo>
                  <a:pt x="4258709" y="5278921"/>
                </a:lnTo>
                <a:lnTo>
                  <a:pt x="4264007" y="5315626"/>
                </a:lnTo>
                <a:cubicBezTo>
                  <a:pt x="4269795" y="5323538"/>
                  <a:pt x="4266480" y="5327627"/>
                  <a:pt x="4267541" y="5350090"/>
                </a:cubicBezTo>
                <a:cubicBezTo>
                  <a:pt x="4268602" y="5372551"/>
                  <a:pt x="4251877" y="5406222"/>
                  <a:pt x="4270373" y="5450399"/>
                </a:cubicBezTo>
                <a:cubicBezTo>
                  <a:pt x="4269955" y="5457964"/>
                  <a:pt x="4260276" y="5476308"/>
                  <a:pt x="4251816" y="5484804"/>
                </a:cubicBezTo>
                <a:lnTo>
                  <a:pt x="4247164" y="5487504"/>
                </a:lnTo>
                <a:cubicBezTo>
                  <a:pt x="4246012" y="5508319"/>
                  <a:pt x="4247972" y="5526348"/>
                  <a:pt x="4243707" y="5549951"/>
                </a:cubicBezTo>
                <a:cubicBezTo>
                  <a:pt x="4137119" y="5552242"/>
                  <a:pt x="1717767" y="5384296"/>
                  <a:pt x="310344" y="5297261"/>
                </a:cubicBezTo>
                <a:lnTo>
                  <a:pt x="0" y="5280167"/>
                </a:lnTo>
                <a:lnTo>
                  <a:pt x="4324" y="5239903"/>
                </a:lnTo>
                <a:lnTo>
                  <a:pt x="8544" y="5233298"/>
                </a:lnTo>
                <a:cubicBezTo>
                  <a:pt x="9074" y="5232196"/>
                  <a:pt x="8722" y="5231467"/>
                  <a:pt x="8813" y="5230552"/>
                </a:cubicBezTo>
                <a:lnTo>
                  <a:pt x="9083" y="5227804"/>
                </a:lnTo>
                <a:cubicBezTo>
                  <a:pt x="9261" y="5225973"/>
                  <a:pt x="9628" y="5223940"/>
                  <a:pt x="9620" y="5222308"/>
                </a:cubicBezTo>
                <a:cubicBezTo>
                  <a:pt x="9564" y="5211840"/>
                  <a:pt x="8482" y="5224803"/>
                  <a:pt x="9305" y="5216405"/>
                </a:cubicBezTo>
                <a:cubicBezTo>
                  <a:pt x="9111" y="5215352"/>
                  <a:pt x="8786" y="5214469"/>
                  <a:pt x="8721" y="5213249"/>
                </a:cubicBezTo>
                <a:cubicBezTo>
                  <a:pt x="8679" y="5212477"/>
                  <a:pt x="9030" y="5211272"/>
                  <a:pt x="8990" y="5210500"/>
                </a:cubicBezTo>
                <a:cubicBezTo>
                  <a:pt x="8609" y="5203355"/>
                  <a:pt x="8057" y="5210896"/>
                  <a:pt x="8674" y="5204597"/>
                </a:cubicBezTo>
                <a:lnTo>
                  <a:pt x="8091" y="5201441"/>
                </a:lnTo>
                <a:cubicBezTo>
                  <a:pt x="6676" y="5193798"/>
                  <a:pt x="6639" y="5198023"/>
                  <a:pt x="7461" y="5189632"/>
                </a:cubicBezTo>
                <a:cubicBezTo>
                  <a:pt x="7266" y="5188581"/>
                  <a:pt x="6943" y="5187696"/>
                  <a:pt x="6877" y="5186477"/>
                </a:cubicBezTo>
                <a:cubicBezTo>
                  <a:pt x="6835" y="5185706"/>
                  <a:pt x="7268" y="5184394"/>
                  <a:pt x="7145" y="5183728"/>
                </a:cubicBezTo>
                <a:cubicBezTo>
                  <a:pt x="6871" y="5182241"/>
                  <a:pt x="4697" y="5182665"/>
                  <a:pt x="5710" y="5180163"/>
                </a:cubicBezTo>
                <a:lnTo>
                  <a:pt x="11122" y="5116566"/>
                </a:lnTo>
                <a:lnTo>
                  <a:pt x="78736" y="3839310"/>
                </a:lnTo>
                <a:lnTo>
                  <a:pt x="30342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Content Placeholder 7">
            <a:extLst>
              <a:ext uri="{FF2B5EF4-FFF2-40B4-BE49-F238E27FC236}">
                <a16:creationId xmlns:a16="http://schemas.microsoft.com/office/drawing/2014/main" id="{47ABD059-5D8C-D735-8391-E41C53BE7A4B}"/>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rot="153536">
            <a:off x="6927595" y="1246787"/>
            <a:ext cx="4364428" cy="4364428"/>
          </a:xfrm>
          <a:prstGeom prst="rect">
            <a:avLst/>
          </a:prstGeom>
        </p:spPr>
      </p:pic>
      <p:grpSp>
        <p:nvGrpSpPr>
          <p:cNvPr id="45" name="Group 44">
            <a:extLst>
              <a:ext uri="{FF2B5EF4-FFF2-40B4-BE49-F238E27FC236}">
                <a16:creationId xmlns:a16="http://schemas.microsoft.com/office/drawing/2014/main" id="{BB47788C-CA7A-4992-ACA6-A0EFFDBACC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6" name="Group 45">
              <a:extLst>
                <a:ext uri="{FF2B5EF4-FFF2-40B4-BE49-F238E27FC236}">
                  <a16:creationId xmlns:a16="http://schemas.microsoft.com/office/drawing/2014/main" id="{B1FFE61E-18DF-4E88-ACB2-1138285570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8" name="Straight Connector 47">
                <a:extLst>
                  <a:ext uri="{FF2B5EF4-FFF2-40B4-BE49-F238E27FC236}">
                    <a16:creationId xmlns:a16="http://schemas.microsoft.com/office/drawing/2014/main" id="{97CAF8CB-5230-47CE-A883-C1A425E79D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DAF64C2-4592-435C-A85E-EC829E7B90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Oval 46">
              <a:extLst>
                <a:ext uri="{FF2B5EF4-FFF2-40B4-BE49-F238E27FC236}">
                  <a16:creationId xmlns:a16="http://schemas.microsoft.com/office/drawing/2014/main" id="{90C718FE-488C-4115-A61E-734E7AE68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Freeform: Shape 50">
            <a:extLst>
              <a:ext uri="{FF2B5EF4-FFF2-40B4-BE49-F238E27FC236}">
                <a16:creationId xmlns:a16="http://schemas.microsoft.com/office/drawing/2014/main" id="{44A52A7E-66A5-41E3-BC03-6E396780F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077389">
            <a:off x="10792301" y="5309389"/>
            <a:ext cx="444795" cy="1966995"/>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5">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2A17F4F-17EA-C4B4-9495-9621B1BDF19F}"/>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8376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7C5E8-EDBF-68B9-0B78-2C59D9CCD59E}"/>
              </a:ext>
            </a:extLst>
          </p:cNvPr>
          <p:cNvSpPr>
            <a:spLocks noGrp="1"/>
          </p:cNvSpPr>
          <p:nvPr>
            <p:ph type="title"/>
          </p:nvPr>
        </p:nvSpPr>
        <p:spPr/>
        <p:txBody>
          <a:bodyPr vert="horz" lIns="91440" tIns="45720" rIns="91440" bIns="45720" rtlCol="0" anchor="b">
            <a:noAutofit/>
          </a:bodyPr>
          <a:lstStyle/>
          <a:p>
            <a:r>
              <a:rPr lang="en-US" sz="2800">
                <a:highlight>
                  <a:srgbClr val="00FFFF"/>
                </a:highlight>
              </a:rPr>
              <a:t>Value: an idea you carry with you that impacts how you treat others and how you act in the world</a:t>
            </a:r>
          </a:p>
        </p:txBody>
      </p:sp>
      <p:sp>
        <p:nvSpPr>
          <p:cNvPr id="3" name="Content Placeholder 2">
            <a:extLst>
              <a:ext uri="{FF2B5EF4-FFF2-40B4-BE49-F238E27FC236}">
                <a16:creationId xmlns:a16="http://schemas.microsoft.com/office/drawing/2014/main" id="{460704DE-6120-9435-A1B0-14E8BDD8DEBF}"/>
              </a:ext>
            </a:extLst>
          </p:cNvPr>
          <p:cNvSpPr>
            <a:spLocks noGrp="1"/>
          </p:cNvSpPr>
          <p:nvPr>
            <p:ph sz="half" idx="1"/>
          </p:nvPr>
        </p:nvSpPr>
        <p:spPr/>
        <p:txBody>
          <a:bodyPr vert="horz" lIns="91440" tIns="45720" rIns="91440" bIns="45720" rtlCol="0" anchor="t">
            <a:normAutofit fontScale="92500" lnSpcReduction="20000"/>
          </a:bodyPr>
          <a:lstStyle/>
          <a:p>
            <a:r>
              <a:rPr lang="en-US" sz="3600"/>
              <a:t>Freedom</a:t>
            </a:r>
          </a:p>
          <a:p>
            <a:r>
              <a:rPr lang="en-US" sz="3600"/>
              <a:t>Equality</a:t>
            </a:r>
          </a:p>
          <a:p>
            <a:r>
              <a:rPr lang="en-US" sz="3600"/>
              <a:t>Diversity</a:t>
            </a:r>
          </a:p>
          <a:p>
            <a:r>
              <a:rPr lang="en-US" sz="3600"/>
              <a:t>Community</a:t>
            </a:r>
          </a:p>
          <a:p>
            <a:r>
              <a:rPr lang="en-US" sz="3600"/>
              <a:t>Independence</a:t>
            </a:r>
          </a:p>
          <a:p>
            <a:r>
              <a:rPr lang="en-US" sz="3600"/>
              <a:t>Respect</a:t>
            </a:r>
          </a:p>
        </p:txBody>
      </p:sp>
      <p:sp>
        <p:nvSpPr>
          <p:cNvPr id="4" name="Content Placeholder 3">
            <a:extLst>
              <a:ext uri="{FF2B5EF4-FFF2-40B4-BE49-F238E27FC236}">
                <a16:creationId xmlns:a16="http://schemas.microsoft.com/office/drawing/2014/main" id="{31160A41-9919-571A-17DB-80C819F39014}"/>
              </a:ext>
            </a:extLst>
          </p:cNvPr>
          <p:cNvSpPr>
            <a:spLocks noGrp="1"/>
          </p:cNvSpPr>
          <p:nvPr>
            <p:ph sz="half" idx="2"/>
          </p:nvPr>
        </p:nvSpPr>
        <p:spPr/>
        <p:txBody>
          <a:bodyPr vert="horz" lIns="91440" tIns="45720" rIns="91440" bIns="45720" rtlCol="0" anchor="t">
            <a:normAutofit fontScale="92500" lnSpcReduction="20000"/>
          </a:bodyPr>
          <a:lstStyle/>
          <a:p>
            <a:r>
              <a:rPr lang="en-US" sz="3600"/>
              <a:t>Love</a:t>
            </a:r>
          </a:p>
          <a:p>
            <a:r>
              <a:rPr lang="en-US" sz="3600"/>
              <a:t>Curiosity</a:t>
            </a:r>
          </a:p>
          <a:p>
            <a:r>
              <a:rPr lang="en-US" sz="3600"/>
              <a:t>Justice</a:t>
            </a:r>
          </a:p>
          <a:p>
            <a:r>
              <a:rPr lang="en-US" sz="3600"/>
              <a:t>Helping Community</a:t>
            </a:r>
          </a:p>
          <a:p>
            <a:r>
              <a:rPr lang="en-US" sz="3600"/>
              <a:t>Family</a:t>
            </a:r>
          </a:p>
          <a:p>
            <a:r>
              <a:rPr lang="en-US" sz="3600"/>
              <a:t>Safety</a:t>
            </a:r>
          </a:p>
        </p:txBody>
      </p:sp>
      <p:sp>
        <p:nvSpPr>
          <p:cNvPr id="7" name="Rectangle 6">
            <a:extLst>
              <a:ext uri="{FF2B5EF4-FFF2-40B4-BE49-F238E27FC236}">
                <a16:creationId xmlns:a16="http://schemas.microsoft.com/office/drawing/2014/main" id="{D4A2834F-8498-4CE9-AB7A-04715D2C027F}"/>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894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5BA8-05F8-1D11-87AE-CF7E888A545C}"/>
              </a:ext>
            </a:extLst>
          </p:cNvPr>
          <p:cNvSpPr>
            <a:spLocks noGrp="1"/>
          </p:cNvSpPr>
          <p:nvPr>
            <p:ph type="title"/>
          </p:nvPr>
        </p:nvSpPr>
        <p:spPr>
          <a:xfrm>
            <a:off x="1206393" y="377932"/>
            <a:ext cx="9493249" cy="902240"/>
          </a:xfrm>
        </p:spPr>
        <p:txBody>
          <a:bodyPr/>
          <a:lstStyle/>
          <a:p>
            <a:pPr algn="ctr"/>
            <a:r>
              <a:rPr lang="en-US">
                <a:highlight>
                  <a:srgbClr val="00FFFF"/>
                </a:highlight>
              </a:rPr>
              <a:t>Main Activity: Meet Claudette Colvin</a:t>
            </a:r>
          </a:p>
        </p:txBody>
      </p:sp>
      <p:pic>
        <p:nvPicPr>
          <p:cNvPr id="4" name="Online Media 3" descr="Video Claudette Colvin: The Original Rosa Parks">
            <a:hlinkClick r:id="" action="ppaction://media"/>
            <a:extLst>
              <a:ext uri="{FF2B5EF4-FFF2-40B4-BE49-F238E27FC236}">
                <a16:creationId xmlns:a16="http://schemas.microsoft.com/office/drawing/2014/main" id="{B04A0E51-79B3-6A4F-8D38-CC6B3562C0CE}"/>
              </a:ext>
            </a:extLst>
          </p:cNvPr>
          <p:cNvPicPr>
            <a:picLocks noGrp="1" noRot="1" noChangeAspect="1"/>
          </p:cNvPicPr>
          <p:nvPr>
            <p:ph idx="1"/>
            <a:videoFile r:link="rId1"/>
          </p:nvPr>
        </p:nvPicPr>
        <p:blipFill>
          <a:blip r:embed="rId4"/>
          <a:stretch>
            <a:fillRect/>
          </a:stretch>
        </p:blipFill>
        <p:spPr>
          <a:xfrm>
            <a:off x="1855045" y="1281010"/>
            <a:ext cx="8201713" cy="4745846"/>
          </a:xfrm>
        </p:spPr>
      </p:pic>
      <p:sp>
        <p:nvSpPr>
          <p:cNvPr id="5" name="Rectangle 4">
            <a:extLst>
              <a:ext uri="{FF2B5EF4-FFF2-40B4-BE49-F238E27FC236}">
                <a16:creationId xmlns:a16="http://schemas.microsoft.com/office/drawing/2014/main" id="{6C5F2B52-8CDA-950E-E13E-645BE89F4221}"/>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1C451AC-E7D8-3819-EB7D-BAC42B0779B5}"/>
              </a:ext>
            </a:extLst>
          </p:cNvPr>
          <p:cNvSpPr txBox="1"/>
          <p:nvPr/>
        </p:nvSpPr>
        <p:spPr>
          <a:xfrm>
            <a:off x="1855640" y="6174479"/>
            <a:ext cx="864035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Video by "Great Big Story," April 2016. </a:t>
            </a:r>
          </a:p>
          <a:p>
            <a:r>
              <a:rPr lang="en-US" sz="1000" dirty="0">
                <a:solidFill>
                  <a:srgbClr val="131313"/>
                </a:solidFill>
                <a:latin typeface="Consolas"/>
                <a:ea typeface="Roboto"/>
                <a:cs typeface="Roboto"/>
              </a:rPr>
              <a:t>Around the same time Rosa Parks famously protested segregation by refusing to give up her bus seat to a White passenger, a teenager named Claudette Colvin went to jail in Montgomery, Alabama, for doing the exact same thing. This is her story.</a:t>
            </a:r>
            <a:endParaRPr lang="en-US" sz="1000">
              <a:latin typeface="Consolas"/>
            </a:endParaRPr>
          </a:p>
        </p:txBody>
      </p:sp>
    </p:spTree>
    <p:extLst>
      <p:ext uri="{BB962C8B-B14F-4D97-AF65-F5344CB8AC3E}">
        <p14:creationId xmlns:p14="http://schemas.microsoft.com/office/powerpoint/2010/main" val="582540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7C5E8-EDBF-68B9-0B78-2C59D9CCD59E}"/>
              </a:ext>
            </a:extLst>
          </p:cNvPr>
          <p:cNvSpPr>
            <a:spLocks noGrp="1"/>
          </p:cNvSpPr>
          <p:nvPr>
            <p:ph type="title"/>
          </p:nvPr>
        </p:nvSpPr>
        <p:spPr>
          <a:xfrm>
            <a:off x="557842" y="437200"/>
            <a:ext cx="9493249" cy="621782"/>
          </a:xfrm>
        </p:spPr>
        <p:txBody>
          <a:bodyPr vert="horz" lIns="91440" tIns="45720" rIns="91440" bIns="45720" rtlCol="0" anchor="b">
            <a:noAutofit/>
          </a:bodyPr>
          <a:lstStyle/>
          <a:p>
            <a:endParaRPr lang="en-US"/>
          </a:p>
          <a:p>
            <a:endParaRPr lang="en-US"/>
          </a:p>
          <a:p>
            <a:r>
              <a:rPr lang="en-US" sz="2800" i="0" dirty="0">
                <a:highlight>
                  <a:srgbClr val="00FFFF"/>
                </a:highlight>
                <a:ea typeface="+mj-lt"/>
                <a:cs typeface="+mj-lt"/>
              </a:rPr>
              <a:t>What is one value that motivated Claudette Colvin?</a:t>
            </a:r>
            <a:endParaRPr lang="en-US" dirty="0"/>
          </a:p>
        </p:txBody>
      </p:sp>
      <p:pic>
        <p:nvPicPr>
          <p:cNvPr id="6" name="Picture 5" descr="Bust length photograph of teenaged Claudette Colvin wearing glasses, looking at the viewer">
            <a:extLst>
              <a:ext uri="{FF2B5EF4-FFF2-40B4-BE49-F238E27FC236}">
                <a16:creationId xmlns:a16="http://schemas.microsoft.com/office/drawing/2014/main" id="{79DD162C-85C3-A721-F801-EA0D652BB5DE}"/>
              </a:ext>
            </a:extLst>
          </p:cNvPr>
          <p:cNvPicPr>
            <a:picLocks noChangeAspect="1"/>
          </p:cNvPicPr>
          <p:nvPr/>
        </p:nvPicPr>
        <p:blipFill rotWithShape="1">
          <a:blip r:embed="rId3">
            <a:alphaModFix amt="83000"/>
          </a:blip>
          <a:srcRect r="-2" b="17125"/>
          <a:stretch/>
        </p:blipFill>
        <p:spPr>
          <a:xfrm rot="21358242">
            <a:off x="8552516" y="841450"/>
            <a:ext cx="2659159" cy="3358611"/>
          </a:xfrm>
          <a:custGeom>
            <a:avLst/>
            <a:gdLst/>
            <a:ahLst/>
            <a:cxnLst/>
            <a:rect l="l" t="t" r="r" b="b"/>
            <a:pathLst>
              <a:path w="4957370" h="6320484">
                <a:moveTo>
                  <a:pt x="4188629" y="0"/>
                </a:moveTo>
                <a:lnTo>
                  <a:pt x="4218585" y="18617"/>
                </a:lnTo>
                <a:cubicBezTo>
                  <a:pt x="4219145" y="29178"/>
                  <a:pt x="4219703" y="39738"/>
                  <a:pt x="4220262" y="50299"/>
                </a:cubicBezTo>
                <a:lnTo>
                  <a:pt x="4223340" y="51687"/>
                </a:lnTo>
                <a:cubicBezTo>
                  <a:pt x="4233026" y="52344"/>
                  <a:pt x="4240723" y="38431"/>
                  <a:pt x="4243015" y="81229"/>
                </a:cubicBezTo>
                <a:cubicBezTo>
                  <a:pt x="4234697" y="102698"/>
                  <a:pt x="4229805" y="122275"/>
                  <a:pt x="4227211" y="140805"/>
                </a:cubicBezTo>
                <a:lnTo>
                  <a:pt x="4226312" y="164608"/>
                </a:lnTo>
                <a:lnTo>
                  <a:pt x="4231135" y="255748"/>
                </a:lnTo>
                <a:cubicBezTo>
                  <a:pt x="4232593" y="271116"/>
                  <a:pt x="4234052" y="286485"/>
                  <a:pt x="4235510" y="301854"/>
                </a:cubicBezTo>
                <a:cubicBezTo>
                  <a:pt x="4235774" y="306768"/>
                  <a:pt x="4235830" y="317328"/>
                  <a:pt x="4235520" y="330419"/>
                </a:cubicBezTo>
                <a:lnTo>
                  <a:pt x="4235310" y="334637"/>
                </a:lnTo>
                <a:lnTo>
                  <a:pt x="4247536" y="565646"/>
                </a:lnTo>
                <a:lnTo>
                  <a:pt x="4249754" y="570256"/>
                </a:lnTo>
                <a:cubicBezTo>
                  <a:pt x="4251067" y="577685"/>
                  <a:pt x="4250868" y="585797"/>
                  <a:pt x="4250202" y="594123"/>
                </a:cubicBezTo>
                <a:lnTo>
                  <a:pt x="4249459" y="602017"/>
                </a:lnTo>
                <a:lnTo>
                  <a:pt x="4255354" y="713404"/>
                </a:lnTo>
                <a:lnTo>
                  <a:pt x="4257508" y="714073"/>
                </a:lnTo>
                <a:cubicBezTo>
                  <a:pt x="4259622" y="720223"/>
                  <a:pt x="4263181" y="727234"/>
                  <a:pt x="4265497" y="749513"/>
                </a:cubicBezTo>
                <a:cubicBezTo>
                  <a:pt x="4257720" y="777760"/>
                  <a:pt x="4282009" y="812594"/>
                  <a:pt x="4271401" y="847749"/>
                </a:cubicBezTo>
                <a:cubicBezTo>
                  <a:pt x="4269058" y="860507"/>
                  <a:pt x="4271354" y="898948"/>
                  <a:pt x="4277600" y="905577"/>
                </a:cubicBezTo>
                <a:cubicBezTo>
                  <a:pt x="4279276" y="913460"/>
                  <a:pt x="4277660" y="923050"/>
                  <a:pt x="4284143" y="926055"/>
                </a:cubicBezTo>
                <a:cubicBezTo>
                  <a:pt x="4292030" y="931337"/>
                  <a:pt x="4281721" y="960641"/>
                  <a:pt x="4290465" y="955655"/>
                </a:cubicBezTo>
                <a:cubicBezTo>
                  <a:pt x="4286952" y="966045"/>
                  <a:pt x="4289362" y="974748"/>
                  <a:pt x="4293246" y="982888"/>
                </a:cubicBezTo>
                <a:lnTo>
                  <a:pt x="4298563" y="993803"/>
                </a:lnTo>
                <a:lnTo>
                  <a:pt x="4540105" y="1009893"/>
                </a:lnTo>
                <a:lnTo>
                  <a:pt x="4911733" y="1030269"/>
                </a:lnTo>
                <a:lnTo>
                  <a:pt x="4939495" y="1052023"/>
                </a:lnTo>
                <a:cubicBezTo>
                  <a:pt x="4938906" y="1062583"/>
                  <a:pt x="4938317" y="1073141"/>
                  <a:pt x="4937728" y="1083700"/>
                </a:cubicBezTo>
                <a:lnTo>
                  <a:pt x="4940638" y="1085413"/>
                </a:lnTo>
                <a:cubicBezTo>
                  <a:pt x="4950195" y="1087116"/>
                  <a:pt x="4959355" y="1074120"/>
                  <a:pt x="4956995" y="1116915"/>
                </a:cubicBezTo>
                <a:cubicBezTo>
                  <a:pt x="4946399" y="1137355"/>
                  <a:pt x="4939414" y="1156286"/>
                  <a:pt x="4934827" y="1174426"/>
                </a:cubicBezTo>
                <a:lnTo>
                  <a:pt x="4931354" y="1197992"/>
                </a:lnTo>
                <a:lnTo>
                  <a:pt x="4926270" y="1289117"/>
                </a:lnTo>
                <a:cubicBezTo>
                  <a:pt x="4926054" y="1304553"/>
                  <a:pt x="4925839" y="1319990"/>
                  <a:pt x="4925623" y="1335426"/>
                </a:cubicBezTo>
                <a:cubicBezTo>
                  <a:pt x="4925353" y="1340339"/>
                  <a:pt x="4924264" y="1350844"/>
                  <a:pt x="4922537" y="1363823"/>
                </a:cubicBezTo>
                <a:lnTo>
                  <a:pt x="4921871" y="1367995"/>
                </a:lnTo>
                <a:lnTo>
                  <a:pt x="4908988" y="1598968"/>
                </a:lnTo>
                <a:lnTo>
                  <a:pt x="4910694" y="1603791"/>
                </a:lnTo>
                <a:cubicBezTo>
                  <a:pt x="4911194" y="1611318"/>
                  <a:pt x="4910117" y="1619361"/>
                  <a:pt x="4908552" y="1627566"/>
                </a:cubicBezTo>
                <a:lnTo>
                  <a:pt x="4906959" y="1635333"/>
                </a:lnTo>
                <a:lnTo>
                  <a:pt x="4900747" y="1746703"/>
                </a:lnTo>
                <a:lnTo>
                  <a:pt x="4902815" y="1747601"/>
                </a:lnTo>
                <a:cubicBezTo>
                  <a:pt x="4904250" y="1753944"/>
                  <a:pt x="4907029" y="1761300"/>
                  <a:pt x="4906917" y="1783698"/>
                </a:cubicBezTo>
                <a:cubicBezTo>
                  <a:pt x="4896124" y="1810936"/>
                  <a:pt x="4916495" y="1848198"/>
                  <a:pt x="4902139" y="1881995"/>
                </a:cubicBezTo>
                <a:cubicBezTo>
                  <a:pt x="4898428" y="1894424"/>
                  <a:pt x="4896544" y="1932888"/>
                  <a:pt x="4902035" y="1940154"/>
                </a:cubicBezTo>
                <a:cubicBezTo>
                  <a:pt x="4902846" y="1948172"/>
                  <a:pt x="4900200" y="1957532"/>
                  <a:pt x="4906319" y="1961221"/>
                </a:cubicBezTo>
                <a:cubicBezTo>
                  <a:pt x="4913588" y="1967327"/>
                  <a:pt x="4900163" y="1995341"/>
                  <a:pt x="4909396" y="1991332"/>
                </a:cubicBezTo>
                <a:cubicBezTo>
                  <a:pt x="4900159" y="2011227"/>
                  <a:pt x="4915207" y="2026986"/>
                  <a:pt x="4918176" y="2043680"/>
                </a:cubicBezTo>
                <a:lnTo>
                  <a:pt x="4920444" y="2093780"/>
                </a:lnTo>
                <a:cubicBezTo>
                  <a:pt x="4920152" y="2104963"/>
                  <a:pt x="4919859" y="2116147"/>
                  <a:pt x="4919568" y="2127331"/>
                </a:cubicBezTo>
                <a:cubicBezTo>
                  <a:pt x="4919414" y="2128947"/>
                  <a:pt x="4919260" y="2130563"/>
                  <a:pt x="4919107" y="2132180"/>
                </a:cubicBezTo>
                <a:lnTo>
                  <a:pt x="4910026" y="2171984"/>
                </a:lnTo>
                <a:cubicBezTo>
                  <a:pt x="4911227" y="2172990"/>
                  <a:pt x="4912324" y="2174315"/>
                  <a:pt x="4913276" y="2175920"/>
                </a:cubicBezTo>
                <a:lnTo>
                  <a:pt x="4916106" y="2188707"/>
                </a:lnTo>
                <a:lnTo>
                  <a:pt x="4911385" y="2199268"/>
                </a:lnTo>
                <a:lnTo>
                  <a:pt x="4901244" y="2249378"/>
                </a:lnTo>
                <a:lnTo>
                  <a:pt x="4890393" y="2322907"/>
                </a:lnTo>
                <a:lnTo>
                  <a:pt x="4885532" y="2333841"/>
                </a:lnTo>
                <a:cubicBezTo>
                  <a:pt x="4879467" y="2359072"/>
                  <a:pt x="4882601" y="2390080"/>
                  <a:pt x="4871165" y="2405746"/>
                </a:cubicBezTo>
                <a:lnTo>
                  <a:pt x="4867465" y="2443689"/>
                </a:lnTo>
                <a:lnTo>
                  <a:pt x="4871110" y="2448134"/>
                </a:lnTo>
                <a:lnTo>
                  <a:pt x="4869467" y="2459306"/>
                </a:lnTo>
                <a:cubicBezTo>
                  <a:pt x="4869603" y="2460323"/>
                  <a:pt x="4869741" y="2461340"/>
                  <a:pt x="4869877" y="2462358"/>
                </a:cubicBezTo>
                <a:cubicBezTo>
                  <a:pt x="4870681" y="2468183"/>
                  <a:pt x="4871335" y="2473955"/>
                  <a:pt x="4871382" y="2479770"/>
                </a:cubicBezTo>
                <a:cubicBezTo>
                  <a:pt x="4856871" y="2476510"/>
                  <a:pt x="4862556" y="2505567"/>
                  <a:pt x="4859960" y="2514583"/>
                </a:cubicBezTo>
                <a:lnTo>
                  <a:pt x="4857909" y="2514709"/>
                </a:lnTo>
                <a:lnTo>
                  <a:pt x="4849446" y="2666439"/>
                </a:lnTo>
                <a:lnTo>
                  <a:pt x="4858101" y="2690544"/>
                </a:lnTo>
                <a:cubicBezTo>
                  <a:pt x="4858857" y="2707245"/>
                  <a:pt x="4859613" y="2723945"/>
                  <a:pt x="4860369" y="2740646"/>
                </a:cubicBezTo>
                <a:cubicBezTo>
                  <a:pt x="4860076" y="2751830"/>
                  <a:pt x="4859785" y="2763013"/>
                  <a:pt x="4859492" y="2774197"/>
                </a:cubicBezTo>
                <a:lnTo>
                  <a:pt x="4859032" y="2779045"/>
                </a:lnTo>
                <a:lnTo>
                  <a:pt x="4849950" y="2818850"/>
                </a:lnTo>
                <a:cubicBezTo>
                  <a:pt x="4851152" y="2819856"/>
                  <a:pt x="4852248" y="2821182"/>
                  <a:pt x="4853201" y="2822786"/>
                </a:cubicBezTo>
                <a:lnTo>
                  <a:pt x="4856030" y="2835573"/>
                </a:lnTo>
                <a:lnTo>
                  <a:pt x="4851309" y="2846133"/>
                </a:lnTo>
                <a:lnTo>
                  <a:pt x="4841168" y="2896246"/>
                </a:lnTo>
                <a:lnTo>
                  <a:pt x="4833868" y="2945711"/>
                </a:lnTo>
                <a:cubicBezTo>
                  <a:pt x="4815252" y="3297000"/>
                  <a:pt x="4781620" y="3653361"/>
                  <a:pt x="4778020" y="3999577"/>
                </a:cubicBezTo>
                <a:cubicBezTo>
                  <a:pt x="4775081" y="4078096"/>
                  <a:pt x="4768227" y="4174113"/>
                  <a:pt x="4765288" y="4252632"/>
                </a:cubicBezTo>
                <a:cubicBezTo>
                  <a:pt x="4771867" y="4246730"/>
                  <a:pt x="4761520" y="4396558"/>
                  <a:pt x="4754250" y="4414955"/>
                </a:cubicBezTo>
                <a:lnTo>
                  <a:pt x="4663870" y="6050064"/>
                </a:lnTo>
                <a:lnTo>
                  <a:pt x="4669145" y="6086684"/>
                </a:lnTo>
                <a:cubicBezTo>
                  <a:pt x="4674909" y="6094577"/>
                  <a:pt x="4671608" y="6098657"/>
                  <a:pt x="4672665" y="6121067"/>
                </a:cubicBezTo>
                <a:cubicBezTo>
                  <a:pt x="4673721" y="6143476"/>
                  <a:pt x="4657066" y="6177068"/>
                  <a:pt x="4675485" y="6221142"/>
                </a:cubicBezTo>
                <a:cubicBezTo>
                  <a:pt x="4675068" y="6228689"/>
                  <a:pt x="4665430" y="6246990"/>
                  <a:pt x="4657006" y="6255466"/>
                </a:cubicBezTo>
                <a:lnTo>
                  <a:pt x="4652373" y="6258160"/>
                </a:lnTo>
                <a:cubicBezTo>
                  <a:pt x="4651226" y="6278927"/>
                  <a:pt x="4653178" y="6296913"/>
                  <a:pt x="4648931" y="6320461"/>
                </a:cubicBezTo>
                <a:cubicBezTo>
                  <a:pt x="4542790" y="6322747"/>
                  <a:pt x="2133595" y="6155193"/>
                  <a:pt x="732080" y="6068362"/>
                </a:cubicBezTo>
                <a:lnTo>
                  <a:pt x="423039" y="6051307"/>
                </a:lnTo>
                <a:lnTo>
                  <a:pt x="427345" y="6011137"/>
                </a:lnTo>
                <a:lnTo>
                  <a:pt x="431547" y="6004548"/>
                </a:lnTo>
                <a:cubicBezTo>
                  <a:pt x="432075" y="6003448"/>
                  <a:pt x="431724" y="6002721"/>
                  <a:pt x="431815" y="6001808"/>
                </a:cubicBezTo>
                <a:lnTo>
                  <a:pt x="432084" y="5999067"/>
                </a:lnTo>
                <a:cubicBezTo>
                  <a:pt x="432261" y="5997240"/>
                  <a:pt x="432627" y="5995212"/>
                  <a:pt x="432619" y="5993584"/>
                </a:cubicBezTo>
                <a:cubicBezTo>
                  <a:pt x="432563" y="5983140"/>
                  <a:pt x="431486" y="5996073"/>
                  <a:pt x="432305" y="5987694"/>
                </a:cubicBezTo>
                <a:cubicBezTo>
                  <a:pt x="432112" y="5986644"/>
                  <a:pt x="431788" y="5985763"/>
                  <a:pt x="431724" y="5984546"/>
                </a:cubicBezTo>
                <a:cubicBezTo>
                  <a:pt x="431682" y="5983776"/>
                  <a:pt x="432031" y="5982573"/>
                  <a:pt x="431991" y="5981803"/>
                </a:cubicBezTo>
                <a:cubicBezTo>
                  <a:pt x="431612" y="5974675"/>
                  <a:pt x="431062" y="5982198"/>
                  <a:pt x="431677" y="5975914"/>
                </a:cubicBezTo>
                <a:lnTo>
                  <a:pt x="431096" y="5972765"/>
                </a:lnTo>
                <a:cubicBezTo>
                  <a:pt x="429687" y="5965140"/>
                  <a:pt x="429650" y="5969355"/>
                  <a:pt x="430469" y="5960984"/>
                </a:cubicBezTo>
                <a:cubicBezTo>
                  <a:pt x="430275" y="5959935"/>
                  <a:pt x="429953" y="5959052"/>
                  <a:pt x="429887" y="5957836"/>
                </a:cubicBezTo>
                <a:cubicBezTo>
                  <a:pt x="429845" y="5957067"/>
                  <a:pt x="430277" y="5955758"/>
                  <a:pt x="430154" y="5955094"/>
                </a:cubicBezTo>
                <a:cubicBezTo>
                  <a:pt x="429881" y="5953610"/>
                  <a:pt x="427716" y="5954033"/>
                  <a:pt x="428725" y="5951537"/>
                </a:cubicBezTo>
                <a:lnTo>
                  <a:pt x="434114" y="5888089"/>
                </a:lnTo>
                <a:lnTo>
                  <a:pt x="456311" y="5468000"/>
                </a:lnTo>
                <a:lnTo>
                  <a:pt x="270548" y="5477940"/>
                </a:lnTo>
                <a:lnTo>
                  <a:pt x="270475" y="5437540"/>
                </a:lnTo>
                <a:lnTo>
                  <a:pt x="273938" y="5430534"/>
                </a:lnTo>
                <a:cubicBezTo>
                  <a:pt x="274344" y="5429384"/>
                  <a:pt x="273916" y="5428699"/>
                  <a:pt x="273907" y="5427782"/>
                </a:cubicBezTo>
                <a:lnTo>
                  <a:pt x="273878" y="5425027"/>
                </a:lnTo>
                <a:cubicBezTo>
                  <a:pt x="273856" y="5423192"/>
                  <a:pt x="273999" y="5421136"/>
                  <a:pt x="273815" y="5419519"/>
                </a:cubicBezTo>
                <a:cubicBezTo>
                  <a:pt x="272628" y="5409143"/>
                  <a:pt x="272958" y="5422116"/>
                  <a:pt x="272865" y="5413698"/>
                </a:cubicBezTo>
                <a:cubicBezTo>
                  <a:pt x="272559" y="5412674"/>
                  <a:pt x="272142" y="5411834"/>
                  <a:pt x="271945" y="5410631"/>
                </a:cubicBezTo>
                <a:cubicBezTo>
                  <a:pt x="271820" y="5409870"/>
                  <a:pt x="272038" y="5408637"/>
                  <a:pt x="271914" y="5407876"/>
                </a:cubicBezTo>
                <a:cubicBezTo>
                  <a:pt x="270765" y="5400830"/>
                  <a:pt x="271034" y="5408369"/>
                  <a:pt x="270963" y="5402055"/>
                </a:cubicBezTo>
                <a:lnTo>
                  <a:pt x="270045" y="5398988"/>
                </a:lnTo>
                <a:cubicBezTo>
                  <a:pt x="267818" y="5391560"/>
                  <a:pt x="268238" y="5395755"/>
                  <a:pt x="268144" y="5387344"/>
                </a:cubicBezTo>
                <a:cubicBezTo>
                  <a:pt x="267838" y="5386322"/>
                  <a:pt x="267422" y="5385479"/>
                  <a:pt x="267225" y="5384278"/>
                </a:cubicBezTo>
                <a:cubicBezTo>
                  <a:pt x="267100" y="5383518"/>
                  <a:pt x="267387" y="5382170"/>
                  <a:pt x="267193" y="5381523"/>
                </a:cubicBezTo>
                <a:cubicBezTo>
                  <a:pt x="266761" y="5380077"/>
                  <a:pt x="264655" y="5380732"/>
                  <a:pt x="265387" y="5378142"/>
                </a:cubicBezTo>
                <a:lnTo>
                  <a:pt x="263868" y="5314483"/>
                </a:lnTo>
                <a:lnTo>
                  <a:pt x="192698" y="4040419"/>
                </a:lnTo>
                <a:lnTo>
                  <a:pt x="0" y="208389"/>
                </a:lnTo>
                <a:cubicBezTo>
                  <a:pt x="324855" y="204302"/>
                  <a:pt x="2354391" y="86208"/>
                  <a:pt x="2990554" y="54813"/>
                </a:cubicBezTo>
                <a:lnTo>
                  <a:pt x="3816982" y="20020"/>
                </a:lnTo>
                <a:close/>
              </a:path>
            </a:pathLst>
          </a:custGeom>
        </p:spPr>
      </p:pic>
      <p:sp>
        <p:nvSpPr>
          <p:cNvPr id="3" name="Content Placeholder 2">
            <a:extLst>
              <a:ext uri="{FF2B5EF4-FFF2-40B4-BE49-F238E27FC236}">
                <a16:creationId xmlns:a16="http://schemas.microsoft.com/office/drawing/2014/main" id="{460704DE-6120-9435-A1B0-14E8BDD8DEBF}"/>
              </a:ext>
            </a:extLst>
          </p:cNvPr>
          <p:cNvSpPr>
            <a:spLocks noGrp="1"/>
          </p:cNvSpPr>
          <p:nvPr>
            <p:ph sz="half" idx="1"/>
          </p:nvPr>
        </p:nvSpPr>
        <p:spPr>
          <a:xfrm>
            <a:off x="647732" y="1372921"/>
            <a:ext cx="4702921" cy="4008684"/>
          </a:xfrm>
        </p:spPr>
        <p:txBody>
          <a:bodyPr vert="horz" lIns="91440" tIns="45720" rIns="91440" bIns="45720" rtlCol="0" anchor="t">
            <a:normAutofit/>
          </a:bodyPr>
          <a:lstStyle/>
          <a:p>
            <a:r>
              <a:rPr lang="en-US" sz="2800"/>
              <a:t>Freedom</a:t>
            </a:r>
          </a:p>
          <a:p>
            <a:r>
              <a:rPr lang="en-US" sz="2800"/>
              <a:t>Equality</a:t>
            </a:r>
          </a:p>
          <a:p>
            <a:r>
              <a:rPr lang="en-US" sz="2800"/>
              <a:t>Diversity</a:t>
            </a:r>
          </a:p>
          <a:p>
            <a:r>
              <a:rPr lang="en-US" sz="2800"/>
              <a:t>Community</a:t>
            </a:r>
          </a:p>
          <a:p>
            <a:r>
              <a:rPr lang="en-US" sz="2800"/>
              <a:t>Independence</a:t>
            </a:r>
          </a:p>
          <a:p>
            <a:r>
              <a:rPr lang="en-US" sz="2800"/>
              <a:t>Respect</a:t>
            </a:r>
          </a:p>
        </p:txBody>
      </p:sp>
      <p:sp>
        <p:nvSpPr>
          <p:cNvPr id="4" name="Content Placeholder 3">
            <a:extLst>
              <a:ext uri="{FF2B5EF4-FFF2-40B4-BE49-F238E27FC236}">
                <a16:creationId xmlns:a16="http://schemas.microsoft.com/office/drawing/2014/main" id="{31160A41-9919-571A-17DB-80C819F39014}"/>
              </a:ext>
            </a:extLst>
          </p:cNvPr>
          <p:cNvSpPr>
            <a:spLocks noGrp="1"/>
          </p:cNvSpPr>
          <p:nvPr>
            <p:ph sz="half" idx="2"/>
          </p:nvPr>
        </p:nvSpPr>
        <p:spPr>
          <a:xfrm>
            <a:off x="4004328" y="1372921"/>
            <a:ext cx="4782699" cy="4008684"/>
          </a:xfrm>
        </p:spPr>
        <p:txBody>
          <a:bodyPr vert="horz" lIns="91440" tIns="45720" rIns="91440" bIns="45720" rtlCol="0" anchor="t">
            <a:normAutofit/>
          </a:bodyPr>
          <a:lstStyle/>
          <a:p>
            <a:r>
              <a:rPr lang="en-US" sz="2800"/>
              <a:t>Love</a:t>
            </a:r>
          </a:p>
          <a:p>
            <a:r>
              <a:rPr lang="en-US" sz="2800"/>
              <a:t>Curiosity</a:t>
            </a:r>
          </a:p>
          <a:p>
            <a:r>
              <a:rPr lang="en-US" sz="2800"/>
              <a:t>Justice</a:t>
            </a:r>
          </a:p>
          <a:p>
            <a:r>
              <a:rPr lang="en-US" sz="2800"/>
              <a:t>Helping Community</a:t>
            </a:r>
          </a:p>
          <a:p>
            <a:r>
              <a:rPr lang="en-US" sz="2800"/>
              <a:t>Family</a:t>
            </a:r>
          </a:p>
          <a:p>
            <a:r>
              <a:rPr lang="en-US" sz="2800"/>
              <a:t>Safety</a:t>
            </a:r>
          </a:p>
        </p:txBody>
      </p:sp>
      <p:sp>
        <p:nvSpPr>
          <p:cNvPr id="5" name="Title 1">
            <a:extLst>
              <a:ext uri="{FF2B5EF4-FFF2-40B4-BE49-F238E27FC236}">
                <a16:creationId xmlns:a16="http://schemas.microsoft.com/office/drawing/2014/main" id="{B98C601A-368C-E5FD-E2AD-43C88EA5CAB4}"/>
              </a:ext>
            </a:extLst>
          </p:cNvPr>
          <p:cNvSpPr txBox="1">
            <a:spLocks/>
          </p:cNvSpPr>
          <p:nvPr/>
        </p:nvSpPr>
        <p:spPr>
          <a:xfrm>
            <a:off x="2055374" y="5357314"/>
            <a:ext cx="9864773" cy="1243816"/>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pPr>
              <a:lnSpc>
                <a:spcPct val="170000"/>
              </a:lnSpc>
            </a:pPr>
            <a:r>
              <a:rPr lang="en-US" sz="2800">
                <a:highlight>
                  <a:srgbClr val="00FFFF"/>
                </a:highlight>
              </a:rPr>
              <a:t>Claudette Colvin acted against segregation of buses. She did this from a value system that included __________ and ___________.</a:t>
            </a:r>
            <a:endParaRPr lang="en-US"/>
          </a:p>
        </p:txBody>
      </p:sp>
      <p:sp>
        <p:nvSpPr>
          <p:cNvPr id="9" name="Rectangle 8">
            <a:extLst>
              <a:ext uri="{FF2B5EF4-FFF2-40B4-BE49-F238E27FC236}">
                <a16:creationId xmlns:a16="http://schemas.microsoft.com/office/drawing/2014/main" id="{396092DA-F2A2-F95B-10F2-2ACD02DBB74E}"/>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88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FE10F-4BB6-8CE1-896B-3E7A3C0C5D8F}"/>
              </a:ext>
            </a:extLst>
          </p:cNvPr>
          <p:cNvSpPr>
            <a:spLocks noGrp="1"/>
          </p:cNvSpPr>
          <p:nvPr>
            <p:ph type="title"/>
          </p:nvPr>
        </p:nvSpPr>
        <p:spPr>
          <a:xfrm>
            <a:off x="372534" y="428625"/>
            <a:ext cx="5852583" cy="837142"/>
          </a:xfrm>
        </p:spPr>
        <p:txBody>
          <a:bodyPr/>
          <a:lstStyle/>
          <a:p>
            <a:r>
              <a:rPr lang="en-US">
                <a:highlight>
                  <a:srgbClr val="00FFFF"/>
                </a:highlight>
              </a:rPr>
              <a:t>Image Walk</a:t>
            </a:r>
          </a:p>
        </p:txBody>
      </p:sp>
      <p:sp>
        <p:nvSpPr>
          <p:cNvPr id="3" name="Content Placeholder 2">
            <a:extLst>
              <a:ext uri="{FF2B5EF4-FFF2-40B4-BE49-F238E27FC236}">
                <a16:creationId xmlns:a16="http://schemas.microsoft.com/office/drawing/2014/main" id="{E4B9876F-642F-B4BB-D224-16C5677AE396}"/>
              </a:ext>
            </a:extLst>
          </p:cNvPr>
          <p:cNvSpPr>
            <a:spLocks noGrp="1"/>
          </p:cNvSpPr>
          <p:nvPr>
            <p:ph idx="1"/>
          </p:nvPr>
        </p:nvSpPr>
        <p:spPr>
          <a:xfrm>
            <a:off x="539474" y="1715973"/>
            <a:ext cx="11100681" cy="4457417"/>
          </a:xfrm>
        </p:spPr>
        <p:txBody>
          <a:bodyPr vert="horz" lIns="91440" tIns="45720" rIns="91440" bIns="45720" rtlCol="0" anchor="t">
            <a:noAutofit/>
          </a:bodyPr>
          <a:lstStyle/>
          <a:p>
            <a:pPr marL="0" indent="0">
              <a:buNone/>
            </a:pPr>
            <a:r>
              <a:rPr lang="en-US" sz="2400" b="1" dirty="0"/>
              <a:t>THINK:</a:t>
            </a:r>
            <a:r>
              <a:rPr lang="en-US" sz="2400" dirty="0"/>
              <a:t> What are two values that influence the way you treat others and act in the world? Write one on each of your cards.</a:t>
            </a:r>
            <a:endParaRPr lang="en-US" sz="2400" dirty="0">
              <a:ea typeface="+mn-lt"/>
              <a:cs typeface="+mn-lt"/>
            </a:endParaRPr>
          </a:p>
          <a:p>
            <a:pPr marL="0" indent="0">
              <a:buNone/>
            </a:pPr>
            <a:r>
              <a:rPr lang="en-US" sz="2400" b="1" dirty="0">
                <a:ea typeface="+mn-lt"/>
                <a:cs typeface="+mn-lt"/>
              </a:rPr>
              <a:t>WALK:</a:t>
            </a:r>
            <a:r>
              <a:rPr lang="en-US" sz="2400" dirty="0">
                <a:ea typeface="+mn-lt"/>
                <a:cs typeface="+mn-lt"/>
              </a:rPr>
              <a:t> Take a walk around the room to look at the images. Which one could be a symbol for each of your values? Tape your values to the images that resonate.</a:t>
            </a:r>
            <a:endParaRPr lang="en-US" dirty="0"/>
          </a:p>
          <a:p>
            <a:pPr marL="0" indent="0">
              <a:buNone/>
            </a:pPr>
            <a:r>
              <a:rPr lang="en-US" sz="2400" b="1" dirty="0"/>
              <a:t>LOOK: </a:t>
            </a:r>
            <a:r>
              <a:rPr lang="en-US" sz="2400" dirty="0"/>
              <a:t>Take a second walk. This time, notice which values people connected with the images. </a:t>
            </a:r>
          </a:p>
          <a:p>
            <a:pPr marL="0" indent="0">
              <a:buNone/>
            </a:pPr>
            <a:r>
              <a:rPr lang="en-US" sz="2400" b="1" dirty="0"/>
              <a:t>TALK:</a:t>
            </a:r>
            <a:r>
              <a:rPr lang="en-US" sz="2400" dirty="0"/>
              <a:t> Let's think together!</a:t>
            </a:r>
          </a:p>
        </p:txBody>
      </p:sp>
      <p:pic>
        <p:nvPicPr>
          <p:cNvPr id="5" name="Graphic 4">
            <a:extLst>
              <a:ext uri="{FF2B5EF4-FFF2-40B4-BE49-F238E27FC236}">
                <a16:creationId xmlns:a16="http://schemas.microsoft.com/office/drawing/2014/main" id="{D05FD413-0029-EA88-03DC-C27BD531439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00000">
            <a:off x="10183070" y="286769"/>
            <a:ext cx="1388853" cy="1316967"/>
          </a:xfrm>
          <a:prstGeom prst="rect">
            <a:avLst/>
          </a:prstGeom>
        </p:spPr>
      </p:pic>
      <p:sp>
        <p:nvSpPr>
          <p:cNvPr id="7" name="Rectangle 6">
            <a:extLst>
              <a:ext uri="{FF2B5EF4-FFF2-40B4-BE49-F238E27FC236}">
                <a16:creationId xmlns:a16="http://schemas.microsoft.com/office/drawing/2014/main" id="{A3A69FD4-C4E9-44D1-B991-20F1ABB7CC9D}"/>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800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FE10F-4BB6-8CE1-896B-3E7A3C0C5D8F}"/>
              </a:ext>
            </a:extLst>
          </p:cNvPr>
          <p:cNvSpPr>
            <a:spLocks noGrp="1"/>
          </p:cNvSpPr>
          <p:nvPr>
            <p:ph type="title"/>
          </p:nvPr>
        </p:nvSpPr>
        <p:spPr>
          <a:xfrm>
            <a:off x="372534" y="428625"/>
            <a:ext cx="5852583" cy="837142"/>
          </a:xfrm>
        </p:spPr>
        <p:txBody>
          <a:bodyPr/>
          <a:lstStyle/>
          <a:p>
            <a:r>
              <a:rPr lang="en-US">
                <a:highlight>
                  <a:srgbClr val="00FFFF"/>
                </a:highlight>
              </a:rPr>
              <a:t>Reflect</a:t>
            </a:r>
          </a:p>
        </p:txBody>
      </p:sp>
      <p:sp>
        <p:nvSpPr>
          <p:cNvPr id="3" name="Content Placeholder 2">
            <a:extLst>
              <a:ext uri="{FF2B5EF4-FFF2-40B4-BE49-F238E27FC236}">
                <a16:creationId xmlns:a16="http://schemas.microsoft.com/office/drawing/2014/main" id="{E4B9876F-642F-B4BB-D224-16C5677AE396}"/>
              </a:ext>
            </a:extLst>
          </p:cNvPr>
          <p:cNvSpPr>
            <a:spLocks noGrp="1"/>
          </p:cNvSpPr>
          <p:nvPr>
            <p:ph idx="1"/>
          </p:nvPr>
        </p:nvSpPr>
        <p:spPr>
          <a:xfrm>
            <a:off x="553851" y="1730350"/>
            <a:ext cx="6097361" cy="4730587"/>
          </a:xfrm>
        </p:spPr>
        <p:txBody>
          <a:bodyPr vert="horz" lIns="91440" tIns="45720" rIns="91440" bIns="45720" rtlCol="0" anchor="t">
            <a:noAutofit/>
          </a:bodyPr>
          <a:lstStyle/>
          <a:p>
            <a:pPr marL="0" indent="0">
              <a:buNone/>
            </a:pPr>
            <a:r>
              <a:rPr lang="en-US" sz="2400" b="1"/>
              <a:t>What:</a:t>
            </a:r>
            <a:r>
              <a:rPr lang="en-US" sz="2400"/>
              <a:t> What values motivate you?</a:t>
            </a:r>
            <a:endParaRPr lang="en-US" sz="2400">
              <a:ea typeface="+mn-lt"/>
              <a:cs typeface="+mn-lt"/>
            </a:endParaRPr>
          </a:p>
          <a:p>
            <a:pPr marL="0" indent="0">
              <a:buNone/>
            </a:pPr>
            <a:r>
              <a:rPr lang="en-US" sz="2400" b="1">
                <a:ea typeface="+mn-lt"/>
                <a:cs typeface="+mn-lt"/>
              </a:rPr>
              <a:t>So, what:</a:t>
            </a:r>
            <a:r>
              <a:rPr lang="en-US" sz="2400">
                <a:ea typeface="+mn-lt"/>
                <a:cs typeface="+mn-lt"/>
              </a:rPr>
              <a:t> What new ideas do you have about yourself as a changemaker?</a:t>
            </a:r>
            <a:endParaRPr lang="en-US" sz="2400"/>
          </a:p>
          <a:p>
            <a:pPr marL="0" indent="0">
              <a:buNone/>
            </a:pPr>
            <a:r>
              <a:rPr lang="en-US" sz="2400" b="1"/>
              <a:t>Now, what: </a:t>
            </a:r>
            <a:r>
              <a:rPr lang="en-US" sz="2400"/>
              <a:t>How could you use your values to make decisions or take actions?</a:t>
            </a:r>
          </a:p>
        </p:txBody>
      </p:sp>
      <p:pic>
        <p:nvPicPr>
          <p:cNvPr id="4" name="Graphic 3">
            <a:extLst>
              <a:ext uri="{FF2B5EF4-FFF2-40B4-BE49-F238E27FC236}">
                <a16:creationId xmlns:a16="http://schemas.microsoft.com/office/drawing/2014/main" id="{83209481-30AE-00D3-2B0D-8D1B06E6760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283747" y="425962"/>
            <a:ext cx="1363215" cy="1294648"/>
          </a:xfrm>
          <a:prstGeom prst="rect">
            <a:avLst/>
          </a:prstGeom>
        </p:spPr>
      </p:pic>
      <p:pic>
        <p:nvPicPr>
          <p:cNvPr id="5" name="Picture 4" descr="Youth work including the word &quot;VALUES&quot;">
            <a:extLst>
              <a:ext uri="{FF2B5EF4-FFF2-40B4-BE49-F238E27FC236}">
                <a16:creationId xmlns:a16="http://schemas.microsoft.com/office/drawing/2014/main" id="{549744FC-C5E9-A733-3469-E8C761CE1117}"/>
              </a:ext>
            </a:extLst>
          </p:cNvPr>
          <p:cNvPicPr>
            <a:picLocks noChangeAspect="1"/>
          </p:cNvPicPr>
          <p:nvPr/>
        </p:nvPicPr>
        <p:blipFill>
          <a:blip r:embed="rId5"/>
          <a:srcRect t="1251" r="-308" b="14977"/>
          <a:stretch/>
        </p:blipFill>
        <p:spPr>
          <a:xfrm>
            <a:off x="7337576" y="1739123"/>
            <a:ext cx="3972297" cy="4435658"/>
          </a:xfrm>
          <a:prstGeom prst="rect">
            <a:avLst/>
          </a:prstGeom>
        </p:spPr>
      </p:pic>
      <p:sp>
        <p:nvSpPr>
          <p:cNvPr id="8" name="TextBox 7">
            <a:extLst>
              <a:ext uri="{FF2B5EF4-FFF2-40B4-BE49-F238E27FC236}">
                <a16:creationId xmlns:a16="http://schemas.microsoft.com/office/drawing/2014/main" id="{EBF445F7-0CA0-E25D-EF75-48D0AE4AD74A}"/>
              </a:ext>
            </a:extLst>
          </p:cNvPr>
          <p:cNvSpPr txBox="1"/>
          <p:nvPr/>
        </p:nvSpPr>
        <p:spPr>
          <a:xfrm>
            <a:off x="7341080" y="6205267"/>
            <a:ext cx="399403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242424"/>
                </a:solidFill>
                <a:latin typeface="Aptos Narrow"/>
              </a:rPr>
              <a:t>BGCMT Club pictures. Office of the Under Secretary for Education. Photo by Ashley Naranjo. </a:t>
            </a:r>
            <a:endParaRPr lang="en-US" sz="1100">
              <a:latin typeface="Aptos Narrow"/>
            </a:endParaRPr>
          </a:p>
        </p:txBody>
      </p:sp>
      <p:sp>
        <p:nvSpPr>
          <p:cNvPr id="9" name="Rectangle 8">
            <a:extLst>
              <a:ext uri="{FF2B5EF4-FFF2-40B4-BE49-F238E27FC236}">
                <a16:creationId xmlns:a16="http://schemas.microsoft.com/office/drawing/2014/main" id="{E0A16AA5-99BB-6876-7D4F-01900C461A54}"/>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96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0906A38-6073-0903-4BBE-BD03A3224824}"/>
              </a:ext>
            </a:extLst>
          </p:cNvPr>
          <p:cNvSpPr txBox="1">
            <a:spLocks noGrp="1"/>
          </p:cNvSpPr>
          <p:nvPr>
            <p:ph type="title" idx="4294967295"/>
          </p:nvPr>
        </p:nvSpPr>
        <p:spPr>
          <a:xfrm>
            <a:off x="551544" y="705757"/>
            <a:ext cx="3233056"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chemeClr val="tx1"/>
                </a:solidFill>
                <a:effectLst/>
                <a:highlight>
                  <a:srgbClr val="00FFFF"/>
                </a:highlight>
                <a:uLnTx/>
                <a:uFillTx/>
                <a:latin typeface="Franklin Gothic Heavy"/>
                <a:ea typeface="+mn-ea"/>
                <a:cs typeface="+mn-cs"/>
              </a:rPr>
              <a:t>Recognize</a:t>
            </a:r>
          </a:p>
        </p:txBody>
      </p:sp>
      <p:sp>
        <p:nvSpPr>
          <p:cNvPr id="12" name="Content Placeholder 2">
            <a:extLst>
              <a:ext uri="{FF2B5EF4-FFF2-40B4-BE49-F238E27FC236}">
                <a16:creationId xmlns:a16="http://schemas.microsoft.com/office/drawing/2014/main" id="{BDBDBE74-1579-2B4F-9CBF-68E173615BE0}"/>
              </a:ext>
            </a:extLst>
          </p:cNvPr>
          <p:cNvSpPr txBox="1">
            <a:spLocks/>
          </p:cNvSpPr>
          <p:nvPr/>
        </p:nvSpPr>
        <p:spPr>
          <a:xfrm>
            <a:off x="597923" y="1933237"/>
            <a:ext cx="5238751" cy="445741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ea typeface="+mn-lt"/>
                <a:cs typeface="+mn-lt"/>
              </a:rPr>
              <a:t>Write ONE of your values as an affirmation on a sticky note.  “[Name] is ________."</a:t>
            </a:r>
            <a:endParaRPr lang="en-US" dirty="0"/>
          </a:p>
          <a:p>
            <a:r>
              <a:rPr lang="en-US" sz="2400" dirty="0">
                <a:ea typeface="+mn-lt"/>
                <a:cs typeface="+mn-lt"/>
              </a:rPr>
              <a:t>Place yours on the wall near the Group Agreements.</a:t>
            </a:r>
            <a:endParaRPr lang="en-US" dirty="0">
              <a:ea typeface="+mn-lt"/>
              <a:cs typeface="+mn-lt"/>
            </a:endParaRPr>
          </a:p>
          <a:p>
            <a:endParaRPr lang="en-US" sz="2400" dirty="0"/>
          </a:p>
          <a:p>
            <a:pPr marL="0" indent="0">
              <a:buNone/>
            </a:pPr>
            <a:endParaRPr lang="en-US" dirty="0"/>
          </a:p>
          <a:p>
            <a:endParaRPr lang="en-US" dirty="0"/>
          </a:p>
        </p:txBody>
      </p:sp>
      <p:sp>
        <p:nvSpPr>
          <p:cNvPr id="19" name="TextBox 18">
            <a:extLst>
              <a:ext uri="{FF2B5EF4-FFF2-40B4-BE49-F238E27FC236}">
                <a16:creationId xmlns:a16="http://schemas.microsoft.com/office/drawing/2014/main" id="{5EE1E705-DF84-89EA-322C-4782C1D4A29A}"/>
              </a:ext>
            </a:extLst>
          </p:cNvPr>
          <p:cNvSpPr txBox="1"/>
          <p:nvPr/>
        </p:nvSpPr>
        <p:spPr>
          <a:xfrm>
            <a:off x="7227835" y="705756"/>
            <a:ext cx="323305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i="1" dirty="0">
                <a:highlight>
                  <a:srgbClr val="00FFFF"/>
                </a:highlight>
                <a:latin typeface="Franklin Gothic Heavy"/>
              </a:rPr>
              <a:t>Closure</a:t>
            </a:r>
          </a:p>
        </p:txBody>
      </p:sp>
      <p:sp>
        <p:nvSpPr>
          <p:cNvPr id="7" name="TextBox 6">
            <a:extLst>
              <a:ext uri="{FF2B5EF4-FFF2-40B4-BE49-F238E27FC236}">
                <a16:creationId xmlns:a16="http://schemas.microsoft.com/office/drawing/2014/main" id="{D0B25FCC-B473-4DA0-2ED3-A4CF8D7D628C}"/>
              </a:ext>
            </a:extLst>
          </p:cNvPr>
          <p:cNvSpPr txBox="1"/>
          <p:nvPr/>
        </p:nvSpPr>
        <p:spPr>
          <a:xfrm>
            <a:off x="7227311" y="1675327"/>
            <a:ext cx="4357466"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Please clean up the area and return all the materials to their designated spaces. </a:t>
            </a:r>
            <a:endParaRPr lang="en-US" sz="1600" dirty="0"/>
          </a:p>
          <a:p>
            <a:endParaRPr lang="en-US" sz="1600" dirty="0"/>
          </a:p>
          <a:p>
            <a:r>
              <a:rPr lang="en-US" sz="2400" dirty="0">
                <a:ea typeface="+mn-lt"/>
                <a:cs typeface="+mn-lt"/>
              </a:rPr>
              <a:t>Recycle or reuse all paper products and consumable materials. </a:t>
            </a:r>
            <a:endParaRPr lang="en-US" sz="1600" dirty="0">
              <a:ea typeface="+mn-lt"/>
              <a:cs typeface="+mn-lt"/>
            </a:endParaRPr>
          </a:p>
          <a:p>
            <a:endParaRPr lang="en-US" sz="2400" dirty="0">
              <a:ea typeface="+mn-lt"/>
              <a:cs typeface="+mn-lt"/>
            </a:endParaRPr>
          </a:p>
          <a:p>
            <a:r>
              <a:rPr lang="en-US" sz="2400" dirty="0">
                <a:ea typeface="+mn-lt"/>
                <a:cs typeface="+mn-lt"/>
              </a:rPr>
              <a:t>Add your work to the documentation wall. </a:t>
            </a:r>
            <a:endParaRPr lang="en-US" dirty="0"/>
          </a:p>
        </p:txBody>
      </p:sp>
      <p:sp>
        <p:nvSpPr>
          <p:cNvPr id="2" name="Explosion: 14 Points 1" descr="Text reading &quot;Next time: We've got inspiration!&quot;">
            <a:extLst>
              <a:ext uri="{FF2B5EF4-FFF2-40B4-BE49-F238E27FC236}">
                <a16:creationId xmlns:a16="http://schemas.microsoft.com/office/drawing/2014/main" id="{E428AFF5-D83E-84DA-1BA6-D6B28D6A950B}"/>
              </a:ext>
            </a:extLst>
          </p:cNvPr>
          <p:cNvSpPr/>
          <p:nvPr/>
        </p:nvSpPr>
        <p:spPr>
          <a:xfrm>
            <a:off x="2889450" y="4214600"/>
            <a:ext cx="4345976" cy="2961735"/>
          </a:xfrm>
          <a:prstGeom prst="irregularSeal2">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rgbClr val="000000"/>
                </a:solidFill>
              </a:rPr>
              <a:t>Next time: We've got </a:t>
            </a:r>
            <a:br>
              <a:rPr lang="en-US" sz="2000" b="1" dirty="0">
                <a:solidFill>
                  <a:srgbClr val="000000"/>
                </a:solidFill>
              </a:rPr>
            </a:br>
            <a:r>
              <a:rPr lang="en-US" sz="2000" b="1" dirty="0">
                <a:solidFill>
                  <a:srgbClr val="000000"/>
                </a:solidFill>
              </a:rPr>
              <a:t>INSPIRATION!</a:t>
            </a:r>
          </a:p>
        </p:txBody>
      </p:sp>
      <p:pic>
        <p:nvPicPr>
          <p:cNvPr id="5" name="Graphic 4">
            <a:extLst>
              <a:ext uri="{FF2B5EF4-FFF2-40B4-BE49-F238E27FC236}">
                <a16:creationId xmlns:a16="http://schemas.microsoft.com/office/drawing/2014/main" id="{1ED8B8C1-81F8-401A-7021-B0A47EE448F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53932" y="657044"/>
            <a:ext cx="971910" cy="856892"/>
          </a:xfrm>
          <a:prstGeom prst="rect">
            <a:avLst/>
          </a:prstGeom>
        </p:spPr>
      </p:pic>
      <p:pic>
        <p:nvPicPr>
          <p:cNvPr id="10" name="Graphic 9">
            <a:extLst>
              <a:ext uri="{FF2B5EF4-FFF2-40B4-BE49-F238E27FC236}">
                <a16:creationId xmlns:a16="http://schemas.microsoft.com/office/drawing/2014/main" id="{6312E34A-4A98-9579-0988-650EDFB4EF8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5554" y="671423"/>
            <a:ext cx="914400" cy="914400"/>
          </a:xfrm>
          <a:prstGeom prst="rect">
            <a:avLst/>
          </a:prstGeom>
        </p:spPr>
      </p:pic>
      <p:sp>
        <p:nvSpPr>
          <p:cNvPr id="8" name="Rectangle 7">
            <a:extLst>
              <a:ext uri="{FF2B5EF4-FFF2-40B4-BE49-F238E27FC236}">
                <a16:creationId xmlns:a16="http://schemas.microsoft.com/office/drawing/2014/main" id="{43DABC6D-430E-5A3A-23A8-410D379B2DCF}"/>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676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1" name="Group 10">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3" name="Straight Connector 12">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6" name="Rectangle 15">
            <a:extLst>
              <a:ext uri="{FF2B5EF4-FFF2-40B4-BE49-F238E27FC236}">
                <a16:creationId xmlns:a16="http://schemas.microsoft.com/office/drawing/2014/main" id="{0D62E216-74AA-4F99-82B7-C38E49015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00266B-8A36-FB14-F33C-1F18BD59A4A9}"/>
              </a:ext>
            </a:extLst>
          </p:cNvPr>
          <p:cNvSpPr>
            <a:spLocks noGrp="1"/>
          </p:cNvSpPr>
          <p:nvPr>
            <p:ph type="title"/>
          </p:nvPr>
        </p:nvSpPr>
        <p:spPr>
          <a:xfrm>
            <a:off x="666008" y="980064"/>
            <a:ext cx="10310906" cy="910985"/>
          </a:xfrm>
        </p:spPr>
        <p:txBody>
          <a:bodyPr vert="horz" lIns="91440" tIns="45720" rIns="91440" bIns="45720" rtlCol="0" anchor="b">
            <a:normAutofit/>
          </a:bodyPr>
          <a:lstStyle/>
          <a:p>
            <a:r>
              <a:rPr lang="en-US" dirty="0"/>
              <a:t>What will we do?</a:t>
            </a:r>
          </a:p>
        </p:txBody>
      </p:sp>
      <p:grpSp>
        <p:nvGrpSpPr>
          <p:cNvPr id="18" name="Group 17">
            <a:extLst>
              <a:ext uri="{FF2B5EF4-FFF2-40B4-BE49-F238E27FC236}">
                <a16:creationId xmlns:a16="http://schemas.microsoft.com/office/drawing/2014/main" id="{7C95EB0F-1AE5-42F7-B7F0-B831CF0E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9" name="Group 18">
              <a:extLst>
                <a:ext uri="{FF2B5EF4-FFF2-40B4-BE49-F238E27FC236}">
                  <a16:creationId xmlns:a16="http://schemas.microsoft.com/office/drawing/2014/main" id="{A8E8F657-C3DF-4EC0-A179-6C86B2A61F9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1" name="Straight Connector 20">
                <a:extLst>
                  <a:ext uri="{FF2B5EF4-FFF2-40B4-BE49-F238E27FC236}">
                    <a16:creationId xmlns:a16="http://schemas.microsoft.com/office/drawing/2014/main" id="{78ED442E-BBA1-4900-842D-3A5C23846B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1D8E0BF-7F84-4E82-BADE-A2099746255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Oval 19">
              <a:extLst>
                <a:ext uri="{FF2B5EF4-FFF2-40B4-BE49-F238E27FC236}">
                  <a16:creationId xmlns:a16="http://schemas.microsoft.com/office/drawing/2014/main" id="{924C8AE5-AC43-4233-89F5-86718C76C0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 name="Table 4">
            <a:extLst>
              <a:ext uri="{FF2B5EF4-FFF2-40B4-BE49-F238E27FC236}">
                <a16:creationId xmlns:a16="http://schemas.microsoft.com/office/drawing/2014/main" id="{51EB67BF-3879-17A8-F46D-BCCBD1527422}"/>
              </a:ext>
            </a:extLst>
          </p:cNvPr>
          <p:cNvGraphicFramePr>
            <a:graphicFrameLocks noGrp="1"/>
          </p:cNvGraphicFramePr>
          <p:nvPr>
            <p:extLst>
              <p:ext uri="{D42A27DB-BD31-4B8C-83A1-F6EECF244321}">
                <p14:modId xmlns:p14="http://schemas.microsoft.com/office/powerpoint/2010/main" val="3436055224"/>
              </p:ext>
            </p:extLst>
          </p:nvPr>
        </p:nvGraphicFramePr>
        <p:xfrm>
          <a:off x="669171" y="2660319"/>
          <a:ext cx="10837026" cy="1856786"/>
        </p:xfrm>
        <a:graphic>
          <a:graphicData uri="http://schemas.openxmlformats.org/drawingml/2006/table">
            <a:tbl>
              <a:tblPr firstRow="1" bandRow="1">
                <a:tableStyleId>{5940675A-B579-460E-94D1-54222C63F5DA}</a:tableStyleId>
              </a:tblPr>
              <a:tblGrid>
                <a:gridCol w="2017459">
                  <a:extLst>
                    <a:ext uri="{9D8B030D-6E8A-4147-A177-3AD203B41FA5}">
                      <a16:colId xmlns:a16="http://schemas.microsoft.com/office/drawing/2014/main" val="3189777046"/>
                    </a:ext>
                  </a:extLst>
                </a:gridCol>
                <a:gridCol w="2131055">
                  <a:extLst>
                    <a:ext uri="{9D8B030D-6E8A-4147-A177-3AD203B41FA5}">
                      <a16:colId xmlns:a16="http://schemas.microsoft.com/office/drawing/2014/main" val="118998061"/>
                    </a:ext>
                  </a:extLst>
                </a:gridCol>
                <a:gridCol w="2389907">
                  <a:extLst>
                    <a:ext uri="{9D8B030D-6E8A-4147-A177-3AD203B41FA5}">
                      <a16:colId xmlns:a16="http://schemas.microsoft.com/office/drawing/2014/main" val="1876933107"/>
                    </a:ext>
                  </a:extLst>
                </a:gridCol>
                <a:gridCol w="2228272">
                  <a:extLst>
                    <a:ext uri="{9D8B030D-6E8A-4147-A177-3AD203B41FA5}">
                      <a16:colId xmlns:a16="http://schemas.microsoft.com/office/drawing/2014/main" val="4078380372"/>
                    </a:ext>
                  </a:extLst>
                </a:gridCol>
                <a:gridCol w="2070333">
                  <a:extLst>
                    <a:ext uri="{9D8B030D-6E8A-4147-A177-3AD203B41FA5}">
                      <a16:colId xmlns:a16="http://schemas.microsoft.com/office/drawing/2014/main" val="2318026119"/>
                    </a:ext>
                  </a:extLst>
                </a:gridCol>
              </a:tblGrid>
              <a:tr h="474008">
                <a:tc>
                  <a:txBody>
                    <a:bodyPr/>
                    <a:lstStyle/>
                    <a:p>
                      <a:pPr algn="ctr"/>
                      <a:r>
                        <a:rPr lang="en-US" sz="2000" dirty="0">
                          <a:solidFill>
                            <a:srgbClr val="FFFFFF"/>
                          </a:solidFill>
                        </a:rPr>
                        <a:t>Session 1</a:t>
                      </a:r>
                    </a:p>
                  </a:txBody>
                  <a:tcPr marL="163578" marR="163578" marT="81789" marB="81789">
                    <a:solidFill>
                      <a:schemeClr val="tx1"/>
                    </a:solidFill>
                  </a:tcPr>
                </a:tc>
                <a:tc>
                  <a:txBody>
                    <a:bodyPr/>
                    <a:lstStyle/>
                    <a:p>
                      <a:pPr lvl="0" algn="ctr">
                        <a:buNone/>
                      </a:pPr>
                      <a:r>
                        <a:rPr lang="en-US" sz="2000" b="0" i="0" u="none" strike="noStrike" noProof="0" dirty="0">
                          <a:solidFill>
                            <a:srgbClr val="FFFFFF"/>
                          </a:solidFill>
                          <a:latin typeface="Consolas"/>
                        </a:rPr>
                        <a:t>Session 2</a:t>
                      </a:r>
                      <a:endParaRPr lang="en-US" sz="2800" dirty="0">
                        <a:solidFill>
                          <a:srgbClr val="FFFFFF"/>
                        </a:solidFill>
                      </a:endParaRPr>
                    </a:p>
                  </a:txBody>
                  <a:tcPr marL="163578" marR="163578" marT="81789" marB="81789">
                    <a:solidFill>
                      <a:schemeClr val="tx1"/>
                    </a:solidFill>
                  </a:tcPr>
                </a:tc>
                <a:tc>
                  <a:txBody>
                    <a:bodyPr/>
                    <a:lstStyle/>
                    <a:p>
                      <a:pPr lvl="0" algn="ctr">
                        <a:buNone/>
                      </a:pPr>
                      <a:r>
                        <a:rPr lang="en-US" sz="2000" b="0" i="0" u="none" strike="noStrike" noProof="0" dirty="0">
                          <a:solidFill>
                            <a:srgbClr val="FFFFFF"/>
                          </a:solidFill>
                          <a:latin typeface="Consolas"/>
                        </a:rPr>
                        <a:t>Session 3</a:t>
                      </a:r>
                      <a:endParaRPr lang="en-US" sz="2800" dirty="0">
                        <a:solidFill>
                          <a:srgbClr val="FFFFFF"/>
                        </a:solidFill>
                      </a:endParaRPr>
                    </a:p>
                  </a:txBody>
                  <a:tcPr marL="163578" marR="163578" marT="81789" marB="81789">
                    <a:solidFill>
                      <a:schemeClr val="tx1"/>
                    </a:solidFill>
                  </a:tcPr>
                </a:tc>
                <a:tc>
                  <a:txBody>
                    <a:bodyPr/>
                    <a:lstStyle/>
                    <a:p>
                      <a:pPr lvl="0" algn="ctr">
                        <a:buNone/>
                      </a:pPr>
                      <a:r>
                        <a:rPr lang="en-US" sz="2000" b="0" i="0" u="none" strike="noStrike" noProof="0" dirty="0">
                          <a:solidFill>
                            <a:srgbClr val="FFFFFF"/>
                          </a:solidFill>
                          <a:latin typeface="Consolas"/>
                        </a:rPr>
                        <a:t>Session 4</a:t>
                      </a:r>
                      <a:endParaRPr lang="en-US" sz="2800" dirty="0">
                        <a:solidFill>
                          <a:srgbClr val="FFFFFF"/>
                        </a:solidFill>
                      </a:endParaRPr>
                    </a:p>
                  </a:txBody>
                  <a:tcPr marL="163578" marR="163578" marT="81789" marB="81789">
                    <a:solidFill>
                      <a:schemeClr val="tx1"/>
                    </a:solidFill>
                  </a:tcPr>
                </a:tc>
                <a:tc>
                  <a:txBody>
                    <a:bodyPr/>
                    <a:lstStyle/>
                    <a:p>
                      <a:pPr lvl="0" algn="ctr">
                        <a:buNone/>
                      </a:pPr>
                      <a:r>
                        <a:rPr lang="en-US" sz="2000" b="0" i="0" u="none" strike="noStrike" noProof="0" dirty="0">
                          <a:solidFill>
                            <a:srgbClr val="FFFFFF"/>
                          </a:solidFill>
                          <a:latin typeface="Consolas"/>
                        </a:rPr>
                        <a:t>Session 5</a:t>
                      </a:r>
                      <a:endParaRPr lang="en-US" sz="2800" dirty="0">
                        <a:solidFill>
                          <a:srgbClr val="FFFFFF"/>
                        </a:solidFill>
                      </a:endParaRPr>
                    </a:p>
                  </a:txBody>
                  <a:tcPr marL="163578" marR="163578" marT="81789" marB="81789">
                    <a:solidFill>
                      <a:schemeClr val="tx1"/>
                    </a:solidFill>
                  </a:tcPr>
                </a:tc>
                <a:extLst>
                  <a:ext uri="{0D108BD9-81ED-4DB2-BD59-A6C34878D82A}">
                    <a16:rowId xmlns:a16="http://schemas.microsoft.com/office/drawing/2014/main" val="2005935430"/>
                  </a:ext>
                </a:extLst>
              </a:tr>
              <a:tr h="817889">
                <a:tc>
                  <a:txBody>
                    <a:bodyPr/>
                    <a:lstStyle/>
                    <a:p>
                      <a:pPr algn="ctr"/>
                      <a:r>
                        <a:rPr lang="en-US" sz="2000" dirty="0">
                          <a:solidFill>
                            <a:schemeClr val="tx1"/>
                          </a:solidFill>
                        </a:rPr>
                        <a:t>Building Community​</a:t>
                      </a:r>
                    </a:p>
                  </a:txBody>
                  <a:tcPr marL="163578" marR="163578" marT="81789" marB="81789"/>
                </a:tc>
                <a:tc>
                  <a:txBody>
                    <a:bodyPr/>
                    <a:lstStyle/>
                    <a:p>
                      <a:pPr lvl="0" algn="ctr">
                        <a:buNone/>
                      </a:pPr>
                      <a:r>
                        <a:rPr lang="en-US" sz="2000" dirty="0">
                          <a:solidFill>
                            <a:schemeClr val="tx1"/>
                          </a:solidFill>
                        </a:rPr>
                        <a:t>I Know My Value(s)</a:t>
                      </a:r>
                    </a:p>
                  </a:txBody>
                  <a:tcPr marL="163578" marR="163578" marT="81789" marB="81789"/>
                </a:tc>
                <a:tc>
                  <a:txBody>
                    <a:bodyPr/>
                    <a:lstStyle/>
                    <a:p>
                      <a:pPr algn="ctr"/>
                      <a:r>
                        <a:rPr lang="en-US" sz="2000" dirty="0">
                          <a:solidFill>
                            <a:schemeClr val="tx1"/>
                          </a:solidFill>
                        </a:rPr>
                        <a:t>Not Alone: Support and Inspiration</a:t>
                      </a:r>
                    </a:p>
                  </a:txBody>
                  <a:tcPr marL="163578" marR="163578" marT="81789" marB="81789"/>
                </a:tc>
                <a:tc>
                  <a:txBody>
                    <a:bodyPr/>
                    <a:lstStyle/>
                    <a:p>
                      <a:pPr algn="ctr"/>
                      <a:r>
                        <a:rPr lang="en-US" sz="2000" dirty="0">
                          <a:solidFill>
                            <a:schemeClr val="tx1"/>
                          </a:solidFill>
                        </a:rPr>
                        <a:t>The Change I Wish to See​</a:t>
                      </a:r>
                    </a:p>
                  </a:txBody>
                  <a:tcPr marL="163578" marR="163578" marT="81789" marB="81789"/>
                </a:tc>
                <a:tc>
                  <a:txBody>
                    <a:bodyPr/>
                    <a:lstStyle/>
                    <a:p>
                      <a:pPr algn="ctr"/>
                      <a:r>
                        <a:rPr lang="en-US" sz="2000" dirty="0">
                          <a:solidFill>
                            <a:schemeClr val="tx1"/>
                          </a:solidFill>
                        </a:rPr>
                        <a:t>Creating the Future We Imagine Together​</a:t>
                      </a:r>
                    </a:p>
                  </a:txBody>
                  <a:tcPr marL="163578" marR="163578" marT="81789" marB="81789"/>
                </a:tc>
                <a:extLst>
                  <a:ext uri="{0D108BD9-81ED-4DB2-BD59-A6C34878D82A}">
                    <a16:rowId xmlns:a16="http://schemas.microsoft.com/office/drawing/2014/main" val="2896573562"/>
                  </a:ext>
                </a:extLst>
              </a:tr>
            </a:tbl>
          </a:graphicData>
        </a:graphic>
      </p:graphicFrame>
      <p:sp>
        <p:nvSpPr>
          <p:cNvPr id="4" name="Rectangle 3">
            <a:extLst>
              <a:ext uri="{FF2B5EF4-FFF2-40B4-BE49-F238E27FC236}">
                <a16:creationId xmlns:a16="http://schemas.microsoft.com/office/drawing/2014/main" id="{815A28E6-7754-EBDA-D59C-65AA1D7622DB}"/>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3000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6AA7E-0655-3434-210B-CBC0EC1E717C}"/>
              </a:ext>
            </a:extLst>
          </p:cNvPr>
          <p:cNvSpPr>
            <a:spLocks noGrp="1"/>
          </p:cNvSpPr>
          <p:nvPr>
            <p:ph type="title"/>
          </p:nvPr>
        </p:nvSpPr>
        <p:spPr>
          <a:xfrm>
            <a:off x="779745" y="168216"/>
            <a:ext cx="10632510" cy="1577975"/>
          </a:xfrm>
        </p:spPr>
        <p:txBody>
          <a:bodyPr/>
          <a:lstStyle/>
          <a:p>
            <a:r>
              <a:rPr lang="en-US" dirty="0">
                <a:highlight>
                  <a:srgbClr val="FF00FF"/>
                </a:highlight>
              </a:rPr>
              <a:t>Session 3: </a:t>
            </a:r>
            <a:br>
              <a:rPr lang="en-US" dirty="0">
                <a:highlight>
                  <a:srgbClr val="FF00FF"/>
                </a:highlight>
              </a:rPr>
            </a:br>
            <a:r>
              <a:rPr lang="en-US" dirty="0">
                <a:highlight>
                  <a:srgbClr val="FF00FF"/>
                </a:highlight>
              </a:rPr>
              <a:t>Not Alone: Support and Inspiration</a:t>
            </a:r>
          </a:p>
        </p:txBody>
      </p:sp>
      <p:sp>
        <p:nvSpPr>
          <p:cNvPr id="3" name="Content Placeholder 2">
            <a:extLst>
              <a:ext uri="{FF2B5EF4-FFF2-40B4-BE49-F238E27FC236}">
                <a16:creationId xmlns:a16="http://schemas.microsoft.com/office/drawing/2014/main" id="{6DFEA9FB-E2BC-734A-7AD2-4115D0E434E0}"/>
              </a:ext>
            </a:extLst>
          </p:cNvPr>
          <p:cNvSpPr>
            <a:spLocks noGrp="1"/>
          </p:cNvSpPr>
          <p:nvPr>
            <p:ph idx="1"/>
          </p:nvPr>
        </p:nvSpPr>
        <p:spPr>
          <a:xfrm>
            <a:off x="779745" y="2062732"/>
            <a:ext cx="9493250" cy="3854167"/>
          </a:xfrm>
        </p:spPr>
        <p:txBody>
          <a:bodyPr vert="horz" lIns="91440" tIns="45720" rIns="91440" bIns="45720" rtlCol="0" anchor="t">
            <a:normAutofit/>
          </a:bodyPr>
          <a:lstStyle/>
          <a:p>
            <a:pPr marL="0" indent="0">
              <a:buNone/>
            </a:pPr>
            <a:r>
              <a:rPr lang="en-US" sz="2800" dirty="0">
                <a:ea typeface="+mn-lt"/>
                <a:cs typeface="+mn-lt"/>
              </a:rPr>
              <a:t>Learn about Claudette Colvin’s role models and consider how your own support systems help you navigate the world.  </a:t>
            </a:r>
            <a:endParaRPr lang="en-US" dirty="0"/>
          </a:p>
        </p:txBody>
      </p:sp>
      <p:sp>
        <p:nvSpPr>
          <p:cNvPr id="5" name="Rectangle 4">
            <a:extLst>
              <a:ext uri="{FF2B5EF4-FFF2-40B4-BE49-F238E27FC236}">
                <a16:creationId xmlns:a16="http://schemas.microsoft.com/office/drawing/2014/main" id="{CD41F371-8B81-B41B-A9B8-E6B08B93A47D}"/>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991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6AA7E-0655-3434-210B-CBC0EC1E717C}"/>
              </a:ext>
            </a:extLst>
          </p:cNvPr>
          <p:cNvSpPr>
            <a:spLocks noGrp="1"/>
          </p:cNvSpPr>
          <p:nvPr>
            <p:ph type="title" idx="4294967295"/>
          </p:nvPr>
        </p:nvSpPr>
        <p:spPr>
          <a:xfrm>
            <a:off x="5656592" y="752475"/>
            <a:ext cx="6535408" cy="1917700"/>
          </a:xfrm>
        </p:spPr>
        <p:txBody>
          <a:bodyPr>
            <a:normAutofit/>
          </a:bodyPr>
          <a:lstStyle/>
          <a:p>
            <a:r>
              <a:rPr lang="en-US">
                <a:highlight>
                  <a:srgbClr val="FF00FF"/>
                </a:highlight>
              </a:rPr>
              <a:t>Welcome &amp; Vibe Check</a:t>
            </a:r>
          </a:p>
        </p:txBody>
      </p:sp>
      <p:sp>
        <p:nvSpPr>
          <p:cNvPr id="3" name="Content Placeholder 2">
            <a:extLst>
              <a:ext uri="{FF2B5EF4-FFF2-40B4-BE49-F238E27FC236}">
                <a16:creationId xmlns:a16="http://schemas.microsoft.com/office/drawing/2014/main" id="{6DFEA9FB-E2BC-734A-7AD2-4115D0E434E0}"/>
              </a:ext>
            </a:extLst>
          </p:cNvPr>
          <p:cNvSpPr>
            <a:spLocks noGrp="1"/>
          </p:cNvSpPr>
          <p:nvPr>
            <p:ph idx="4294967295"/>
          </p:nvPr>
        </p:nvSpPr>
        <p:spPr>
          <a:xfrm>
            <a:off x="5652818" y="3060700"/>
            <a:ext cx="6539182" cy="3116263"/>
          </a:xfrm>
        </p:spPr>
        <p:txBody>
          <a:bodyPr vert="horz" lIns="91440" tIns="45720" rIns="91440" bIns="45720" rtlCol="0" anchor="t">
            <a:normAutofit/>
          </a:bodyPr>
          <a:lstStyle/>
          <a:p>
            <a:pPr marL="0" indent="0">
              <a:buNone/>
            </a:pPr>
            <a:r>
              <a:rPr lang="en-US" sz="2400" b="1" dirty="0">
                <a:ea typeface="+mn-lt"/>
                <a:cs typeface="+mn-lt"/>
              </a:rPr>
              <a:t>Which emoji goes with your mood or state of mind today?</a:t>
            </a:r>
          </a:p>
          <a:p>
            <a:pPr marL="0" indent="0">
              <a:buNone/>
            </a:pPr>
            <a:r>
              <a:rPr lang="en-US" sz="2400" dirty="0"/>
              <a:t>Share your answer with a peer.</a:t>
            </a:r>
          </a:p>
        </p:txBody>
      </p:sp>
      <p:pic>
        <p:nvPicPr>
          <p:cNvPr id="19" name="Graphic 18" descr="Worried face with solid fill with solid fill">
            <a:extLst>
              <a:ext uri="{FF2B5EF4-FFF2-40B4-BE49-F238E27FC236}">
                <a16:creationId xmlns:a16="http://schemas.microsoft.com/office/drawing/2014/main" id="{64B1210A-4C67-A5CF-9CDF-09EEAB5FB2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4298" y="1842279"/>
            <a:ext cx="971909" cy="971909"/>
          </a:xfrm>
          <a:prstGeom prst="rect">
            <a:avLst/>
          </a:prstGeom>
        </p:spPr>
      </p:pic>
      <p:pic>
        <p:nvPicPr>
          <p:cNvPr id="9" name="Graphic 8" descr="Tongue face with solid fill with solid fill">
            <a:extLst>
              <a:ext uri="{FF2B5EF4-FFF2-40B4-BE49-F238E27FC236}">
                <a16:creationId xmlns:a16="http://schemas.microsoft.com/office/drawing/2014/main" id="{14337011-9FDA-FABC-62BA-B64C495F42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25463" y="1862047"/>
            <a:ext cx="971909" cy="971909"/>
          </a:xfrm>
          <a:prstGeom prst="rect">
            <a:avLst/>
          </a:prstGeom>
        </p:spPr>
      </p:pic>
      <p:pic>
        <p:nvPicPr>
          <p:cNvPr id="13" name="Graphic 12" descr="Smiling face with solid fill with solid fill">
            <a:extLst>
              <a:ext uri="{FF2B5EF4-FFF2-40B4-BE49-F238E27FC236}">
                <a16:creationId xmlns:a16="http://schemas.microsoft.com/office/drawing/2014/main" id="{A3D6DE01-B368-0C42-445A-55F7C8DEAE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28541" y="1873729"/>
            <a:ext cx="971909" cy="971909"/>
          </a:xfrm>
          <a:prstGeom prst="rect">
            <a:avLst/>
          </a:prstGeom>
        </p:spPr>
      </p:pic>
      <p:pic>
        <p:nvPicPr>
          <p:cNvPr id="4" name="Graphic 3" descr="Expressionless face with solid fill with solid fill">
            <a:extLst>
              <a:ext uri="{FF2B5EF4-FFF2-40B4-BE49-F238E27FC236}">
                <a16:creationId xmlns:a16="http://schemas.microsoft.com/office/drawing/2014/main" id="{E3316E30-685C-2388-E60E-A3366DED83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39706" y="1893498"/>
            <a:ext cx="971909" cy="971909"/>
          </a:xfrm>
          <a:prstGeom prst="rect">
            <a:avLst/>
          </a:prstGeom>
        </p:spPr>
      </p:pic>
      <p:pic>
        <p:nvPicPr>
          <p:cNvPr id="17" name="Graphic 16" descr="In love face with solid fill with solid fill">
            <a:extLst>
              <a:ext uri="{FF2B5EF4-FFF2-40B4-BE49-F238E27FC236}">
                <a16:creationId xmlns:a16="http://schemas.microsoft.com/office/drawing/2014/main" id="{D376B976-4FB5-9C01-2AAA-2711CBF5604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5197" y="2806460"/>
            <a:ext cx="971909" cy="971909"/>
          </a:xfrm>
          <a:prstGeom prst="rect">
            <a:avLst/>
          </a:prstGeom>
        </p:spPr>
      </p:pic>
      <p:pic>
        <p:nvPicPr>
          <p:cNvPr id="8" name="Graphic 7" descr="Devil face with solid fill with solid fill">
            <a:extLst>
              <a:ext uri="{FF2B5EF4-FFF2-40B4-BE49-F238E27FC236}">
                <a16:creationId xmlns:a16="http://schemas.microsoft.com/office/drawing/2014/main" id="{B2256F3F-F012-35A2-75C2-E15C56A9711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26362" y="2826229"/>
            <a:ext cx="971909" cy="971909"/>
          </a:xfrm>
          <a:prstGeom prst="rect">
            <a:avLst/>
          </a:prstGeom>
        </p:spPr>
      </p:pic>
      <p:pic>
        <p:nvPicPr>
          <p:cNvPr id="11" name="Graphic 10" descr="Tired face with solid fill with solid fill">
            <a:extLst>
              <a:ext uri="{FF2B5EF4-FFF2-40B4-BE49-F238E27FC236}">
                <a16:creationId xmlns:a16="http://schemas.microsoft.com/office/drawing/2014/main" id="{96FFB048-AE2C-CA41-2CAB-8E2677E14D8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29439" y="2794779"/>
            <a:ext cx="971909" cy="971909"/>
          </a:xfrm>
          <a:prstGeom prst="rect">
            <a:avLst/>
          </a:prstGeom>
        </p:spPr>
      </p:pic>
      <p:pic>
        <p:nvPicPr>
          <p:cNvPr id="25" name="Graphic 24" descr="Smiling with hearts face with solid fill with solid fill">
            <a:extLst>
              <a:ext uri="{FF2B5EF4-FFF2-40B4-BE49-F238E27FC236}">
                <a16:creationId xmlns:a16="http://schemas.microsoft.com/office/drawing/2014/main" id="{23D2808D-86BD-6076-AF31-D4D3BDF057B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545097" y="2790286"/>
            <a:ext cx="971909" cy="971909"/>
          </a:xfrm>
          <a:prstGeom prst="rect">
            <a:avLst/>
          </a:prstGeom>
        </p:spPr>
      </p:pic>
      <p:pic>
        <p:nvPicPr>
          <p:cNvPr id="15" name="Graphic 14" descr="Surprised face with solid fill with solid fill">
            <a:extLst>
              <a:ext uri="{FF2B5EF4-FFF2-40B4-BE49-F238E27FC236}">
                <a16:creationId xmlns:a16="http://schemas.microsoft.com/office/drawing/2014/main" id="{FE530FDB-6C89-F458-B3FB-91AE05F81D0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16095" y="3727510"/>
            <a:ext cx="971909" cy="971909"/>
          </a:xfrm>
          <a:prstGeom prst="rect">
            <a:avLst/>
          </a:prstGeom>
        </p:spPr>
      </p:pic>
      <p:pic>
        <p:nvPicPr>
          <p:cNvPr id="6" name="Graphic 5" descr="Angel face with solid fill with solid fill">
            <a:extLst>
              <a:ext uri="{FF2B5EF4-FFF2-40B4-BE49-F238E27FC236}">
                <a16:creationId xmlns:a16="http://schemas.microsoft.com/office/drawing/2014/main" id="{33590C5E-8C82-D850-8B18-8C4D05864BF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727260" y="3747279"/>
            <a:ext cx="971909" cy="971909"/>
          </a:xfrm>
          <a:prstGeom prst="rect">
            <a:avLst/>
          </a:prstGeom>
        </p:spPr>
      </p:pic>
      <p:pic>
        <p:nvPicPr>
          <p:cNvPr id="10" name="Graphic 9" descr="Dizzy face with solid fill with solid fill">
            <a:extLst>
              <a:ext uri="{FF2B5EF4-FFF2-40B4-BE49-F238E27FC236}">
                <a16:creationId xmlns:a16="http://schemas.microsoft.com/office/drawing/2014/main" id="{67495C9D-D464-7230-E15B-D74C2E3D04C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615961" y="3715828"/>
            <a:ext cx="971909" cy="971909"/>
          </a:xfrm>
          <a:prstGeom prst="rect">
            <a:avLst/>
          </a:prstGeom>
        </p:spPr>
      </p:pic>
      <p:pic>
        <p:nvPicPr>
          <p:cNvPr id="26" name="Graphic 25" descr="Loudly crying face with solid fill with solid fill">
            <a:extLst>
              <a:ext uri="{FF2B5EF4-FFF2-40B4-BE49-F238E27FC236}">
                <a16:creationId xmlns:a16="http://schemas.microsoft.com/office/drawing/2014/main" id="{12C0DDCB-1EB9-A424-A12C-8BB9F8C31E05}"/>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544198" y="3709538"/>
            <a:ext cx="971909" cy="971909"/>
          </a:xfrm>
          <a:prstGeom prst="rect">
            <a:avLst/>
          </a:prstGeom>
        </p:spPr>
      </p:pic>
      <p:sp>
        <p:nvSpPr>
          <p:cNvPr id="12" name="Rectangle 11">
            <a:extLst>
              <a:ext uri="{FF2B5EF4-FFF2-40B4-BE49-F238E27FC236}">
                <a16:creationId xmlns:a16="http://schemas.microsoft.com/office/drawing/2014/main" id="{7B4EFB6D-1016-06AE-AABB-FDF213E59CED}"/>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040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FE10F-4BB6-8CE1-896B-3E7A3C0C5D8F}"/>
              </a:ext>
            </a:extLst>
          </p:cNvPr>
          <p:cNvSpPr>
            <a:spLocks noGrp="1"/>
          </p:cNvSpPr>
          <p:nvPr>
            <p:ph type="title" idx="4294967295"/>
          </p:nvPr>
        </p:nvSpPr>
        <p:spPr>
          <a:xfrm>
            <a:off x="945819" y="1850"/>
            <a:ext cx="10294696" cy="7735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highlight>
                  <a:srgbClr val="FF00FF"/>
                </a:highlight>
                <a:uLnTx/>
                <a:uFillTx/>
                <a:latin typeface="+mj-lt"/>
                <a:ea typeface="+mj-ea"/>
                <a:cs typeface="+mj-cs"/>
              </a:rPr>
              <a:t>Community Builder: Head-to-Head</a:t>
            </a:r>
          </a:p>
        </p:txBody>
      </p:sp>
      <p:pic>
        <p:nvPicPr>
          <p:cNvPr id="22" name="Graphic 21" descr="Dance with solid fill">
            <a:extLst>
              <a:ext uri="{FF2B5EF4-FFF2-40B4-BE49-F238E27FC236}">
                <a16:creationId xmlns:a16="http://schemas.microsoft.com/office/drawing/2014/main" id="{58E0C5BD-0CA1-DA08-0AEB-C8B690A673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4999" y="19307"/>
            <a:ext cx="648162" cy="763951"/>
          </a:xfrm>
          <a:prstGeom prst="rect">
            <a:avLst/>
          </a:prstGeom>
        </p:spPr>
      </p:pic>
      <p:sp>
        <p:nvSpPr>
          <p:cNvPr id="23" name="Rectangle 22">
            <a:extLst>
              <a:ext uri="{FF2B5EF4-FFF2-40B4-BE49-F238E27FC236}">
                <a16:creationId xmlns:a16="http://schemas.microsoft.com/office/drawing/2014/main" id="{6E0A6552-DD06-F4F9-394B-B735372CD96E}"/>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1BE0C32-CB96-D7EF-5E8B-AD60D36BAD79}"/>
              </a:ext>
            </a:extLst>
          </p:cNvPr>
          <p:cNvPicPr>
            <a:picLocks noChangeAspect="1"/>
          </p:cNvPicPr>
          <p:nvPr/>
        </p:nvPicPr>
        <p:blipFill>
          <a:blip r:embed="rId5"/>
          <a:stretch>
            <a:fillRect/>
          </a:stretch>
        </p:blipFill>
        <p:spPr>
          <a:xfrm>
            <a:off x="2773840" y="839363"/>
            <a:ext cx="6638653" cy="5909780"/>
          </a:xfrm>
          <a:prstGeom prst="rect">
            <a:avLst/>
          </a:prstGeom>
        </p:spPr>
      </p:pic>
    </p:spTree>
    <p:extLst>
      <p:ext uri="{BB962C8B-B14F-4D97-AF65-F5344CB8AC3E}">
        <p14:creationId xmlns:p14="http://schemas.microsoft.com/office/powerpoint/2010/main" val="1898233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60EACA0-001A-9904-BD58-6947D01A8D64}"/>
              </a:ext>
              <a:ext uri="{C183D7F6-B498-43B3-948B-1728B52AA6E4}">
                <adec:decorative xmlns:adec="http://schemas.microsoft.com/office/drawing/2017/decorative" val="1"/>
              </a:ext>
            </a:extLst>
          </p:cNvPr>
          <p:cNvSpPr/>
          <p:nvPr/>
        </p:nvSpPr>
        <p:spPr>
          <a:xfrm>
            <a:off x="295672" y="856702"/>
            <a:ext cx="2602301" cy="7620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F557F4E-5017-088A-983A-90553FBE7EEF}"/>
              </a:ext>
              <a:ext uri="{C183D7F6-B498-43B3-948B-1728B52AA6E4}">
                <adec:decorative xmlns:adec="http://schemas.microsoft.com/office/drawing/2017/decorative" val="1"/>
              </a:ext>
            </a:extLst>
          </p:cNvPr>
          <p:cNvSpPr/>
          <p:nvPr/>
        </p:nvSpPr>
        <p:spPr>
          <a:xfrm>
            <a:off x="295671" y="1848738"/>
            <a:ext cx="2602301" cy="7620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9743C90-88B3-13E7-DA29-8DA4C3E4F5D1}"/>
              </a:ext>
              <a:ext uri="{C183D7F6-B498-43B3-948B-1728B52AA6E4}">
                <adec:decorative xmlns:adec="http://schemas.microsoft.com/office/drawing/2017/decorative" val="1"/>
              </a:ext>
            </a:extLst>
          </p:cNvPr>
          <p:cNvSpPr/>
          <p:nvPr/>
        </p:nvSpPr>
        <p:spPr>
          <a:xfrm>
            <a:off x="295672" y="4005343"/>
            <a:ext cx="2602301" cy="7620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76FAB04-9A6A-1D98-CC8E-EB2A76347DA7}"/>
              </a:ext>
              <a:ext uri="{C183D7F6-B498-43B3-948B-1728B52AA6E4}">
                <adec:decorative xmlns:adec="http://schemas.microsoft.com/office/drawing/2017/decorative" val="1"/>
              </a:ext>
            </a:extLst>
          </p:cNvPr>
          <p:cNvSpPr/>
          <p:nvPr/>
        </p:nvSpPr>
        <p:spPr>
          <a:xfrm>
            <a:off x="295671" y="5026135"/>
            <a:ext cx="2602301" cy="7620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D53FF3E-1852-735A-BEC8-2818088B2C47}"/>
              </a:ext>
              <a:ext uri="{C183D7F6-B498-43B3-948B-1728B52AA6E4}">
                <adec:decorative xmlns:adec="http://schemas.microsoft.com/office/drawing/2017/decorative" val="1"/>
              </a:ext>
            </a:extLst>
          </p:cNvPr>
          <p:cNvSpPr/>
          <p:nvPr/>
        </p:nvSpPr>
        <p:spPr>
          <a:xfrm>
            <a:off x="9238388" y="1848739"/>
            <a:ext cx="2602301" cy="7620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D61CA55-12C6-8D45-F110-7ECC40E6C37D}"/>
              </a:ext>
              <a:ext uri="{C183D7F6-B498-43B3-948B-1728B52AA6E4}">
                <adec:decorative xmlns:adec="http://schemas.microsoft.com/office/drawing/2017/decorative" val="1"/>
              </a:ext>
            </a:extLst>
          </p:cNvPr>
          <p:cNvSpPr/>
          <p:nvPr/>
        </p:nvSpPr>
        <p:spPr>
          <a:xfrm>
            <a:off x="9238389" y="4005343"/>
            <a:ext cx="2602301" cy="7620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CBEF204-7F3C-277D-3C92-13D9F42AD3AF}"/>
              </a:ext>
              <a:ext uri="{C183D7F6-B498-43B3-948B-1728B52AA6E4}">
                <adec:decorative xmlns:adec="http://schemas.microsoft.com/office/drawing/2017/decorative" val="1"/>
              </a:ext>
            </a:extLst>
          </p:cNvPr>
          <p:cNvSpPr/>
          <p:nvPr/>
        </p:nvSpPr>
        <p:spPr>
          <a:xfrm>
            <a:off x="9238389" y="5026136"/>
            <a:ext cx="2602301" cy="7620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5287F56-B34C-34AE-A7E0-BFA64DDFF9C7}"/>
              </a:ext>
              <a:ext uri="{C183D7F6-B498-43B3-948B-1728B52AA6E4}">
                <adec:decorative xmlns:adec="http://schemas.microsoft.com/office/drawing/2017/decorative" val="1"/>
              </a:ext>
            </a:extLst>
          </p:cNvPr>
          <p:cNvSpPr/>
          <p:nvPr/>
        </p:nvSpPr>
        <p:spPr>
          <a:xfrm>
            <a:off x="3041747" y="1331154"/>
            <a:ext cx="2602301" cy="7620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D5674FBC-FE56-A9E4-8E2F-429FF4668848}"/>
              </a:ext>
              <a:ext uri="{C183D7F6-B498-43B3-948B-1728B52AA6E4}">
                <adec:decorative xmlns:adec="http://schemas.microsoft.com/office/drawing/2017/decorative" val="1"/>
              </a:ext>
            </a:extLst>
          </p:cNvPr>
          <p:cNvSpPr/>
          <p:nvPr/>
        </p:nvSpPr>
        <p:spPr>
          <a:xfrm>
            <a:off x="3041747" y="4379155"/>
            <a:ext cx="2602301" cy="7620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EBA3D7C-09E4-2D64-601D-EA8ECA967F2F}"/>
              </a:ext>
              <a:ext uri="{C183D7F6-B498-43B3-948B-1728B52AA6E4}">
                <adec:decorative xmlns:adec="http://schemas.microsoft.com/office/drawing/2017/decorative" val="1"/>
              </a:ext>
            </a:extLst>
          </p:cNvPr>
          <p:cNvSpPr/>
          <p:nvPr/>
        </p:nvSpPr>
        <p:spPr>
          <a:xfrm>
            <a:off x="6434803" y="1331154"/>
            <a:ext cx="2602301" cy="7620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BB535EA-7BAB-E9A9-5897-C38309B8271A}"/>
              </a:ext>
              <a:ext uri="{C183D7F6-B498-43B3-948B-1728B52AA6E4}">
                <adec:decorative xmlns:adec="http://schemas.microsoft.com/office/drawing/2017/decorative" val="1"/>
              </a:ext>
            </a:extLst>
          </p:cNvPr>
          <p:cNvSpPr/>
          <p:nvPr/>
        </p:nvSpPr>
        <p:spPr>
          <a:xfrm>
            <a:off x="6434804" y="4379154"/>
            <a:ext cx="2602301" cy="7620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2FEAE737-C009-7F56-FD1F-1C456FBBFDD9}"/>
              </a:ext>
              <a:ext uri="{C183D7F6-B498-43B3-948B-1728B52AA6E4}">
                <adec:decorative xmlns:adec="http://schemas.microsoft.com/office/drawing/2017/decorative" val="1"/>
              </a:ext>
            </a:extLst>
          </p:cNvPr>
          <p:cNvSpPr/>
          <p:nvPr/>
        </p:nvSpPr>
        <p:spPr>
          <a:xfrm>
            <a:off x="3372426" y="2826399"/>
            <a:ext cx="2602301" cy="7620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1ACDF265-DC75-F5D0-5AC6-9EF156B01BCB}"/>
              </a:ext>
              <a:ext uri="{C183D7F6-B498-43B3-948B-1728B52AA6E4}">
                <adec:decorative xmlns:adec="http://schemas.microsoft.com/office/drawing/2017/decorative" val="1"/>
              </a:ext>
            </a:extLst>
          </p:cNvPr>
          <p:cNvSpPr/>
          <p:nvPr/>
        </p:nvSpPr>
        <p:spPr>
          <a:xfrm>
            <a:off x="6438997" y="2826399"/>
            <a:ext cx="2602301" cy="7620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0FE10F-4BB6-8CE1-896B-3E7A3C0C5D8F}"/>
              </a:ext>
            </a:extLst>
          </p:cNvPr>
          <p:cNvSpPr>
            <a:spLocks noGrp="1"/>
          </p:cNvSpPr>
          <p:nvPr>
            <p:ph type="title" idx="4294967295"/>
          </p:nvPr>
        </p:nvSpPr>
        <p:spPr>
          <a:xfrm>
            <a:off x="945819" y="1850"/>
            <a:ext cx="10294696" cy="7735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highlight>
                  <a:srgbClr val="FF00FF"/>
                </a:highlight>
                <a:uLnTx/>
                <a:uFillTx/>
                <a:latin typeface="+mj-lt"/>
                <a:ea typeface="+mj-ea"/>
                <a:cs typeface="+mj-cs"/>
              </a:rPr>
              <a:t>Community Builder: Head-to-Head</a:t>
            </a:r>
          </a:p>
        </p:txBody>
      </p:sp>
      <p:sp>
        <p:nvSpPr>
          <p:cNvPr id="30" name="TextBox 29">
            <a:extLst>
              <a:ext uri="{FF2B5EF4-FFF2-40B4-BE49-F238E27FC236}">
                <a16:creationId xmlns:a16="http://schemas.microsoft.com/office/drawing/2014/main" id="{18BAD0BB-A844-17A6-BF80-9FBED4371099}"/>
              </a:ext>
            </a:extLst>
          </p:cNvPr>
          <p:cNvSpPr txBox="1"/>
          <p:nvPr/>
        </p:nvSpPr>
        <p:spPr>
          <a:xfrm>
            <a:off x="430695" y="463826"/>
            <a:ext cx="2981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Bahnschrift"/>
              </a:rPr>
              <a:t>A</a:t>
            </a:r>
          </a:p>
        </p:txBody>
      </p:sp>
      <p:sp>
        <p:nvSpPr>
          <p:cNvPr id="4" name="TextBox 3" descr="Yellow smile emoji">
            <a:extLst>
              <a:ext uri="{FF2B5EF4-FFF2-40B4-BE49-F238E27FC236}">
                <a16:creationId xmlns:a16="http://schemas.microsoft.com/office/drawing/2014/main" id="{D02F76DC-7AB6-2A95-1F72-B27BDF0D27C3}"/>
              </a:ext>
            </a:extLst>
          </p:cNvPr>
          <p:cNvSpPr txBox="1"/>
          <p:nvPr/>
        </p:nvSpPr>
        <p:spPr>
          <a:xfrm>
            <a:off x="1168739" y="774800"/>
            <a:ext cx="63801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t>🙂</a:t>
            </a:r>
          </a:p>
        </p:txBody>
      </p:sp>
      <p:sp>
        <p:nvSpPr>
          <p:cNvPr id="44" name="TextBox 43" descr="Thumbs up emoji">
            <a:extLst>
              <a:ext uri="{FF2B5EF4-FFF2-40B4-BE49-F238E27FC236}">
                <a16:creationId xmlns:a16="http://schemas.microsoft.com/office/drawing/2014/main" id="{F507E8DB-3237-92B3-2407-CEF5FB4BA6EE}"/>
              </a:ext>
            </a:extLst>
          </p:cNvPr>
          <p:cNvSpPr txBox="1"/>
          <p:nvPr/>
        </p:nvSpPr>
        <p:spPr>
          <a:xfrm>
            <a:off x="1168400" y="1845733"/>
            <a:ext cx="848784" cy="780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ea typeface="+mn-lt"/>
                <a:cs typeface="+mn-lt"/>
              </a:rPr>
              <a:t>👍🏾</a:t>
            </a:r>
            <a:endParaRPr lang="en-US"/>
          </a:p>
        </p:txBody>
      </p:sp>
      <p:sp>
        <p:nvSpPr>
          <p:cNvPr id="31" name="TextBox 30">
            <a:extLst>
              <a:ext uri="{FF2B5EF4-FFF2-40B4-BE49-F238E27FC236}">
                <a16:creationId xmlns:a16="http://schemas.microsoft.com/office/drawing/2014/main" id="{C2544CE2-9418-DBC2-E5EC-2F0425413BD4}"/>
              </a:ext>
            </a:extLst>
          </p:cNvPr>
          <p:cNvSpPr txBox="1"/>
          <p:nvPr/>
        </p:nvSpPr>
        <p:spPr>
          <a:xfrm>
            <a:off x="430694" y="3583712"/>
            <a:ext cx="2981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Bahnschrift"/>
              </a:rPr>
              <a:t>B</a:t>
            </a:r>
            <a:endParaRPr lang="en-US">
              <a:latin typeface="Bahnschrift"/>
            </a:endParaRPr>
          </a:p>
        </p:txBody>
      </p:sp>
      <p:sp>
        <p:nvSpPr>
          <p:cNvPr id="48" name="TextBox 47" descr="Crying laughing emoji">
            <a:extLst>
              <a:ext uri="{FF2B5EF4-FFF2-40B4-BE49-F238E27FC236}">
                <a16:creationId xmlns:a16="http://schemas.microsoft.com/office/drawing/2014/main" id="{E6701BA2-1CAB-D362-FDC4-53A8A49AC4A7}"/>
              </a:ext>
            </a:extLst>
          </p:cNvPr>
          <p:cNvSpPr txBox="1"/>
          <p:nvPr/>
        </p:nvSpPr>
        <p:spPr>
          <a:xfrm>
            <a:off x="946150" y="3951816"/>
            <a:ext cx="11239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t>🤣</a:t>
            </a:r>
          </a:p>
        </p:txBody>
      </p:sp>
      <p:sp>
        <p:nvSpPr>
          <p:cNvPr id="41" name="TextBox 40" descr="Skull emoji">
            <a:extLst>
              <a:ext uri="{FF2B5EF4-FFF2-40B4-BE49-F238E27FC236}">
                <a16:creationId xmlns:a16="http://schemas.microsoft.com/office/drawing/2014/main" id="{AE270002-ACF8-2986-BD82-9D4AC4FF4B47}"/>
              </a:ext>
            </a:extLst>
          </p:cNvPr>
          <p:cNvSpPr txBox="1"/>
          <p:nvPr/>
        </p:nvSpPr>
        <p:spPr>
          <a:xfrm>
            <a:off x="1062567" y="5031316"/>
            <a:ext cx="95461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t>💀</a:t>
            </a:r>
            <a:endParaRPr lang="en-US"/>
          </a:p>
        </p:txBody>
      </p:sp>
      <p:sp>
        <p:nvSpPr>
          <p:cNvPr id="32" name="TextBox 31">
            <a:extLst>
              <a:ext uri="{FF2B5EF4-FFF2-40B4-BE49-F238E27FC236}">
                <a16:creationId xmlns:a16="http://schemas.microsoft.com/office/drawing/2014/main" id="{83A26A59-7C5A-7F81-A109-559792116220}"/>
              </a:ext>
            </a:extLst>
          </p:cNvPr>
          <p:cNvSpPr txBox="1"/>
          <p:nvPr/>
        </p:nvSpPr>
        <p:spPr>
          <a:xfrm>
            <a:off x="11343109" y="463826"/>
            <a:ext cx="2981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Bahnschrift"/>
              </a:rPr>
              <a:t>C</a:t>
            </a:r>
            <a:endParaRPr lang="en-US">
              <a:latin typeface="Bahnschrift"/>
            </a:endParaRPr>
          </a:p>
        </p:txBody>
      </p:sp>
      <p:sp>
        <p:nvSpPr>
          <p:cNvPr id="10" name="Rectangle: Rounded Corners 9" descr="Heart eyes emoji">
            <a:extLst>
              <a:ext uri="{FF2B5EF4-FFF2-40B4-BE49-F238E27FC236}">
                <a16:creationId xmlns:a16="http://schemas.microsoft.com/office/drawing/2014/main" id="{E045BAB6-46D5-1494-9FCE-C500F9236111}"/>
              </a:ext>
              <a:ext uri="{C183D7F6-B498-43B3-948B-1728B52AA6E4}">
                <adec:decorative xmlns:adec="http://schemas.microsoft.com/office/drawing/2017/decorative" val="0"/>
              </a:ext>
            </a:extLst>
          </p:cNvPr>
          <p:cNvSpPr/>
          <p:nvPr/>
        </p:nvSpPr>
        <p:spPr>
          <a:xfrm>
            <a:off x="9238389" y="856702"/>
            <a:ext cx="2602301" cy="7620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t>😍</a:t>
            </a:r>
          </a:p>
        </p:txBody>
      </p:sp>
      <p:sp>
        <p:nvSpPr>
          <p:cNvPr id="45" name="TextBox 44" descr="Red heart emoji">
            <a:extLst>
              <a:ext uri="{FF2B5EF4-FFF2-40B4-BE49-F238E27FC236}">
                <a16:creationId xmlns:a16="http://schemas.microsoft.com/office/drawing/2014/main" id="{979E4038-5D8A-6FD3-F47B-9279E85AE0CC}"/>
              </a:ext>
            </a:extLst>
          </p:cNvPr>
          <p:cNvSpPr txBox="1"/>
          <p:nvPr/>
        </p:nvSpPr>
        <p:spPr>
          <a:xfrm>
            <a:off x="10111317" y="1877483"/>
            <a:ext cx="8593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ea typeface="+mn-lt"/>
                <a:cs typeface="+mn-lt"/>
              </a:rPr>
              <a:t>❤️</a:t>
            </a:r>
            <a:endParaRPr lang="en-US" sz="4000"/>
          </a:p>
        </p:txBody>
      </p:sp>
      <p:sp>
        <p:nvSpPr>
          <p:cNvPr id="33" name="TextBox 32">
            <a:extLst>
              <a:ext uri="{FF2B5EF4-FFF2-40B4-BE49-F238E27FC236}">
                <a16:creationId xmlns:a16="http://schemas.microsoft.com/office/drawing/2014/main" id="{4EEA251A-336A-4566-970D-4032EEA1B354}"/>
              </a:ext>
            </a:extLst>
          </p:cNvPr>
          <p:cNvSpPr txBox="1"/>
          <p:nvPr/>
        </p:nvSpPr>
        <p:spPr>
          <a:xfrm>
            <a:off x="11343109" y="3583712"/>
            <a:ext cx="2981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Bahnschrift"/>
              </a:rPr>
              <a:t>D</a:t>
            </a:r>
          </a:p>
        </p:txBody>
      </p:sp>
      <p:sp>
        <p:nvSpPr>
          <p:cNvPr id="42" name="TextBox 41" descr="Eye roll emoji">
            <a:extLst>
              <a:ext uri="{FF2B5EF4-FFF2-40B4-BE49-F238E27FC236}">
                <a16:creationId xmlns:a16="http://schemas.microsoft.com/office/drawing/2014/main" id="{50664B15-4D63-E8F0-381B-8D42112C612D}"/>
              </a:ext>
            </a:extLst>
          </p:cNvPr>
          <p:cNvSpPr txBox="1"/>
          <p:nvPr/>
        </p:nvSpPr>
        <p:spPr>
          <a:xfrm>
            <a:off x="10111317" y="3962399"/>
            <a:ext cx="9546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ea typeface="+mn-lt"/>
                <a:cs typeface="+mn-lt"/>
              </a:rPr>
              <a:t>🙄</a:t>
            </a:r>
            <a:endParaRPr lang="en-US"/>
          </a:p>
        </p:txBody>
      </p:sp>
      <p:sp>
        <p:nvSpPr>
          <p:cNvPr id="50" name="TextBox 49" descr="Painting nails emoji">
            <a:extLst>
              <a:ext uri="{FF2B5EF4-FFF2-40B4-BE49-F238E27FC236}">
                <a16:creationId xmlns:a16="http://schemas.microsoft.com/office/drawing/2014/main" id="{3C33DA75-428C-3030-F386-1DDD0BE3E751}"/>
              </a:ext>
            </a:extLst>
          </p:cNvPr>
          <p:cNvSpPr txBox="1"/>
          <p:nvPr/>
        </p:nvSpPr>
        <p:spPr>
          <a:xfrm>
            <a:off x="10111317" y="5031316"/>
            <a:ext cx="11239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t>💅🏾</a:t>
            </a:r>
          </a:p>
        </p:txBody>
      </p:sp>
      <p:sp>
        <p:nvSpPr>
          <p:cNvPr id="34" name="TextBox 33">
            <a:extLst>
              <a:ext uri="{FF2B5EF4-FFF2-40B4-BE49-F238E27FC236}">
                <a16:creationId xmlns:a16="http://schemas.microsoft.com/office/drawing/2014/main" id="{0113E8CC-9FF6-6294-312F-BBEBC70719CF}"/>
              </a:ext>
            </a:extLst>
          </p:cNvPr>
          <p:cNvSpPr txBox="1"/>
          <p:nvPr/>
        </p:nvSpPr>
        <p:spPr>
          <a:xfrm>
            <a:off x="5342126" y="6240398"/>
            <a:ext cx="1491182" cy="4760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Bahnschrift"/>
              </a:rPr>
              <a:t>WINNER</a:t>
            </a:r>
            <a:endParaRPr lang="en-US"/>
          </a:p>
        </p:txBody>
      </p:sp>
      <p:sp>
        <p:nvSpPr>
          <p:cNvPr id="36" name="Rectangle: Rounded Corners 35">
            <a:extLst>
              <a:ext uri="{FF2B5EF4-FFF2-40B4-BE49-F238E27FC236}">
                <a16:creationId xmlns:a16="http://schemas.microsoft.com/office/drawing/2014/main" id="{38CED979-7810-A96E-C09B-22D7AC9C628B}"/>
              </a:ext>
              <a:ext uri="{C183D7F6-B498-43B3-948B-1728B52AA6E4}">
                <adec:decorative xmlns:adec="http://schemas.microsoft.com/office/drawing/2017/decorative" val="1"/>
              </a:ext>
            </a:extLst>
          </p:cNvPr>
          <p:cNvSpPr/>
          <p:nvPr/>
        </p:nvSpPr>
        <p:spPr>
          <a:xfrm>
            <a:off x="4680765" y="5399946"/>
            <a:ext cx="2602301" cy="7620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8C0D0C-7F9C-DB20-98DE-63EB268E4CB5}"/>
              </a:ext>
              <a:ext uri="{C183D7F6-B498-43B3-948B-1728B52AA6E4}">
                <adec:decorative xmlns:adec="http://schemas.microsoft.com/office/drawing/2017/decorative" val="1"/>
              </a:ext>
            </a:extLst>
          </p:cNvPr>
          <p:cNvSpPr txBox="1"/>
          <p:nvPr/>
        </p:nvSpPr>
        <p:spPr>
          <a:xfrm>
            <a:off x="5347751" y="952656"/>
            <a:ext cx="14483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Bahnschrift"/>
              </a:rPr>
              <a:t>1</a:t>
            </a:r>
          </a:p>
        </p:txBody>
      </p:sp>
      <p:sp>
        <p:nvSpPr>
          <p:cNvPr id="20" name="TextBox 19">
            <a:extLst>
              <a:ext uri="{FF2B5EF4-FFF2-40B4-BE49-F238E27FC236}">
                <a16:creationId xmlns:a16="http://schemas.microsoft.com/office/drawing/2014/main" id="{699C5BDB-69D0-498B-F080-252C025F5252}"/>
              </a:ext>
              <a:ext uri="{C183D7F6-B498-43B3-948B-1728B52AA6E4}">
                <adec:decorative xmlns:adec="http://schemas.microsoft.com/office/drawing/2017/decorative" val="1"/>
              </a:ext>
            </a:extLst>
          </p:cNvPr>
          <p:cNvSpPr txBox="1"/>
          <p:nvPr/>
        </p:nvSpPr>
        <p:spPr>
          <a:xfrm>
            <a:off x="5347750" y="4015033"/>
            <a:ext cx="14483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Bahnschrift"/>
              </a:rPr>
              <a:t>2</a:t>
            </a:r>
          </a:p>
        </p:txBody>
      </p:sp>
      <p:pic>
        <p:nvPicPr>
          <p:cNvPr id="22" name="Graphic 21" descr="Dance with solid fill">
            <a:extLst>
              <a:ext uri="{FF2B5EF4-FFF2-40B4-BE49-F238E27FC236}">
                <a16:creationId xmlns:a16="http://schemas.microsoft.com/office/drawing/2014/main" id="{58E0C5BD-0CA1-DA08-0AEB-C8B690A673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4999" y="19307"/>
            <a:ext cx="648162" cy="763951"/>
          </a:xfrm>
          <a:prstGeom prst="rect">
            <a:avLst/>
          </a:prstGeom>
        </p:spPr>
      </p:pic>
      <p:sp>
        <p:nvSpPr>
          <p:cNvPr id="23" name="Rectangle 22">
            <a:extLst>
              <a:ext uri="{FF2B5EF4-FFF2-40B4-BE49-F238E27FC236}">
                <a16:creationId xmlns:a16="http://schemas.microsoft.com/office/drawing/2014/main" id="{6E0A6552-DD06-F4F9-394B-B735372CD96E}"/>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5011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34" name="Group 33">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36" name="Straight Connector 35">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Oval 34">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9" name="Rectangle 38">
            <a:extLst>
              <a:ext uri="{FF2B5EF4-FFF2-40B4-BE49-F238E27FC236}">
                <a16:creationId xmlns:a16="http://schemas.microsoft.com/office/drawing/2014/main" id="{01B27662-BD40-44DC-99F5-516479EF1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04B7CC-4283-46C6-CA4A-0983643D10D9}"/>
              </a:ext>
            </a:extLst>
          </p:cNvPr>
          <p:cNvSpPr>
            <a:spLocks noGrp="1"/>
          </p:cNvSpPr>
          <p:nvPr>
            <p:ph type="title"/>
          </p:nvPr>
        </p:nvSpPr>
        <p:spPr>
          <a:xfrm>
            <a:off x="1221475" y="1122363"/>
            <a:ext cx="5423298" cy="3646340"/>
          </a:xfrm>
        </p:spPr>
        <p:txBody>
          <a:bodyPr vert="horz" lIns="91440" tIns="45720" rIns="91440" bIns="45720" rtlCol="0" anchor="t">
            <a:normAutofit/>
          </a:bodyPr>
          <a:lstStyle/>
          <a:p>
            <a:r>
              <a:rPr lang="en-US" sz="5400" dirty="0">
                <a:highlight>
                  <a:srgbClr val="FF00FF"/>
                </a:highlight>
              </a:rPr>
              <a:t>Group Agreements</a:t>
            </a:r>
          </a:p>
        </p:txBody>
      </p:sp>
      <p:sp>
        <p:nvSpPr>
          <p:cNvPr id="3" name="Content Placeholder 2">
            <a:extLst>
              <a:ext uri="{FF2B5EF4-FFF2-40B4-BE49-F238E27FC236}">
                <a16:creationId xmlns:a16="http://schemas.microsoft.com/office/drawing/2014/main" id="{9D4F3153-2EBE-C429-B599-E92C7A07E20E}"/>
              </a:ext>
            </a:extLst>
          </p:cNvPr>
          <p:cNvSpPr>
            <a:spLocks noGrp="1"/>
          </p:cNvSpPr>
          <p:nvPr>
            <p:ph sz="half" idx="1"/>
          </p:nvPr>
        </p:nvSpPr>
        <p:spPr>
          <a:xfrm>
            <a:off x="1219200" y="3467634"/>
            <a:ext cx="4330461" cy="2273245"/>
          </a:xfrm>
        </p:spPr>
        <p:txBody>
          <a:bodyPr vert="horz" lIns="91440" tIns="45720" rIns="91440" bIns="45720" rtlCol="0" anchor="t">
            <a:normAutofit/>
          </a:bodyPr>
          <a:lstStyle/>
          <a:p>
            <a:pPr marL="0" indent="0">
              <a:lnSpc>
                <a:spcPct val="110000"/>
              </a:lnSpc>
              <a:buNone/>
            </a:pPr>
            <a:r>
              <a:rPr lang="en-US" sz="2000"/>
              <a:t>Does everyone commit to our Agreements today?</a:t>
            </a:r>
          </a:p>
          <a:p>
            <a:pPr marL="0" indent="0">
              <a:lnSpc>
                <a:spcPct val="110000"/>
              </a:lnSpc>
              <a:buNone/>
            </a:pPr>
            <a:r>
              <a:rPr lang="en-US" sz="2000"/>
              <a:t>Is there anything we need to add?</a:t>
            </a:r>
          </a:p>
        </p:txBody>
      </p:sp>
      <p:sp>
        <p:nvSpPr>
          <p:cNvPr id="41" name="Rectangle 40">
            <a:extLst>
              <a:ext uri="{FF2B5EF4-FFF2-40B4-BE49-F238E27FC236}">
                <a16:creationId xmlns:a16="http://schemas.microsoft.com/office/drawing/2014/main" id="{4F4B01C3-5078-4039-811E-D840C6262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3536">
            <a:off x="6583776" y="575040"/>
            <a:ext cx="5013450" cy="5786511"/>
          </a:xfrm>
          <a:prstGeom prst="rect">
            <a:avLst/>
          </a:prstGeom>
          <a:solidFill>
            <a:schemeClr val="tx1">
              <a:lumMod val="95000"/>
            </a:schemeClr>
          </a:solidFill>
          <a:ln>
            <a:noFill/>
          </a:ln>
          <a:effectLst>
            <a:outerShdw blurRad="508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2EE9B49B-B44A-4DAC-BD6E-17ABCE56D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60760">
            <a:off x="6528215" y="556684"/>
            <a:ext cx="5147611" cy="5835537"/>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553447" h="5549974">
                <a:moveTo>
                  <a:pt x="303426" y="0"/>
                </a:moveTo>
                <a:cubicBezTo>
                  <a:pt x="628173" y="31218"/>
                  <a:pt x="2667113" y="134017"/>
                  <a:pt x="3305612" y="171842"/>
                </a:cubicBezTo>
                <a:lnTo>
                  <a:pt x="4134423" y="226950"/>
                </a:lnTo>
                <a:lnTo>
                  <a:pt x="4507617" y="247374"/>
                </a:lnTo>
                <a:lnTo>
                  <a:pt x="4535496" y="269179"/>
                </a:lnTo>
                <a:cubicBezTo>
                  <a:pt x="4534905" y="279763"/>
                  <a:pt x="4534313" y="290346"/>
                  <a:pt x="4533722" y="300930"/>
                </a:cubicBezTo>
                <a:lnTo>
                  <a:pt x="4536644" y="302647"/>
                </a:lnTo>
                <a:cubicBezTo>
                  <a:pt x="4546242" y="304354"/>
                  <a:pt x="4555440" y="291327"/>
                  <a:pt x="4553070" y="334222"/>
                </a:cubicBezTo>
                <a:cubicBezTo>
                  <a:pt x="4542429" y="354710"/>
                  <a:pt x="4535415" y="373686"/>
                  <a:pt x="4530809" y="391868"/>
                </a:cubicBezTo>
                <a:lnTo>
                  <a:pt x="4527321" y="415489"/>
                </a:lnTo>
                <a:lnTo>
                  <a:pt x="4522216" y="506828"/>
                </a:lnTo>
                <a:cubicBezTo>
                  <a:pt x="4521999" y="522300"/>
                  <a:pt x="4521783" y="537773"/>
                  <a:pt x="4521566" y="553245"/>
                </a:cubicBezTo>
                <a:cubicBezTo>
                  <a:pt x="4521295" y="558170"/>
                  <a:pt x="4520201" y="568699"/>
                  <a:pt x="4518467" y="581709"/>
                </a:cubicBezTo>
                <a:lnTo>
                  <a:pt x="4517798" y="585890"/>
                </a:lnTo>
                <a:lnTo>
                  <a:pt x="4504861" y="817404"/>
                </a:lnTo>
                <a:lnTo>
                  <a:pt x="4506574" y="822238"/>
                </a:lnTo>
                <a:cubicBezTo>
                  <a:pt x="4507076" y="829783"/>
                  <a:pt x="4505995" y="837845"/>
                  <a:pt x="4504423" y="846069"/>
                </a:cubicBezTo>
                <a:lnTo>
                  <a:pt x="4502823" y="853854"/>
                </a:lnTo>
                <a:lnTo>
                  <a:pt x="4496585" y="965485"/>
                </a:lnTo>
                <a:lnTo>
                  <a:pt x="4498662" y="966385"/>
                </a:lnTo>
                <a:cubicBezTo>
                  <a:pt x="4500103" y="972743"/>
                  <a:pt x="4502894" y="980116"/>
                  <a:pt x="4502781" y="1002567"/>
                </a:cubicBezTo>
                <a:cubicBezTo>
                  <a:pt x="4491943" y="1029868"/>
                  <a:pt x="4512399" y="1067217"/>
                  <a:pt x="4497983" y="1101094"/>
                </a:cubicBezTo>
                <a:cubicBezTo>
                  <a:pt x="4494256" y="1113552"/>
                  <a:pt x="4492364" y="1152106"/>
                  <a:pt x="4497878" y="1159389"/>
                </a:cubicBezTo>
                <a:cubicBezTo>
                  <a:pt x="4498693" y="1167426"/>
                  <a:pt x="4496036" y="1176807"/>
                  <a:pt x="4502181" y="1180505"/>
                </a:cubicBezTo>
                <a:cubicBezTo>
                  <a:pt x="4509480" y="1186625"/>
                  <a:pt x="4495999" y="1214705"/>
                  <a:pt x="4505271" y="1210687"/>
                </a:cubicBezTo>
                <a:cubicBezTo>
                  <a:pt x="4495995" y="1230628"/>
                  <a:pt x="4511106" y="1246424"/>
                  <a:pt x="4514088" y="1263157"/>
                </a:cubicBezTo>
                <a:lnTo>
                  <a:pt x="4516365" y="1313374"/>
                </a:lnTo>
                <a:cubicBezTo>
                  <a:pt x="4516072" y="1324584"/>
                  <a:pt x="4515778" y="1335794"/>
                  <a:pt x="4515485" y="1347004"/>
                </a:cubicBezTo>
                <a:cubicBezTo>
                  <a:pt x="4515331" y="1348624"/>
                  <a:pt x="4515176" y="1350244"/>
                  <a:pt x="4515022" y="1351864"/>
                </a:cubicBezTo>
                <a:lnTo>
                  <a:pt x="4505903" y="1391762"/>
                </a:lnTo>
                <a:cubicBezTo>
                  <a:pt x="4507109" y="1392770"/>
                  <a:pt x="4508211" y="1394098"/>
                  <a:pt x="4509167" y="1395707"/>
                </a:cubicBezTo>
                <a:lnTo>
                  <a:pt x="4512009" y="1408524"/>
                </a:lnTo>
                <a:lnTo>
                  <a:pt x="4507268" y="1419109"/>
                </a:lnTo>
                <a:lnTo>
                  <a:pt x="4497084" y="1469337"/>
                </a:lnTo>
                <a:lnTo>
                  <a:pt x="4486187" y="1543038"/>
                </a:lnTo>
                <a:lnTo>
                  <a:pt x="4481306" y="1553997"/>
                </a:lnTo>
                <a:cubicBezTo>
                  <a:pt x="4475215" y="1579288"/>
                  <a:pt x="4478363" y="1610368"/>
                  <a:pt x="4466878" y="1626071"/>
                </a:cubicBezTo>
                <a:lnTo>
                  <a:pt x="4463163" y="1664103"/>
                </a:lnTo>
                <a:lnTo>
                  <a:pt x="4466823" y="1668558"/>
                </a:lnTo>
                <a:lnTo>
                  <a:pt x="4465173" y="1679756"/>
                </a:lnTo>
                <a:cubicBezTo>
                  <a:pt x="4465310" y="1680776"/>
                  <a:pt x="4465448" y="1681795"/>
                  <a:pt x="4465585" y="1682815"/>
                </a:cubicBezTo>
                <a:cubicBezTo>
                  <a:pt x="4466392" y="1688654"/>
                  <a:pt x="4467049" y="1694439"/>
                  <a:pt x="4467096" y="1700268"/>
                </a:cubicBezTo>
                <a:cubicBezTo>
                  <a:pt x="4452524" y="1697000"/>
                  <a:pt x="4458233" y="1726126"/>
                  <a:pt x="4455626" y="1735163"/>
                </a:cubicBezTo>
                <a:lnTo>
                  <a:pt x="4453566" y="1735289"/>
                </a:lnTo>
                <a:lnTo>
                  <a:pt x="4445068" y="1887374"/>
                </a:lnTo>
                <a:lnTo>
                  <a:pt x="4453759" y="1911536"/>
                </a:lnTo>
                <a:cubicBezTo>
                  <a:pt x="4454518" y="1928276"/>
                  <a:pt x="4455278" y="1945015"/>
                  <a:pt x="4456037" y="1961755"/>
                </a:cubicBezTo>
                <a:cubicBezTo>
                  <a:pt x="4455743" y="1972965"/>
                  <a:pt x="4455450" y="1984174"/>
                  <a:pt x="4455156" y="1995384"/>
                </a:cubicBezTo>
                <a:lnTo>
                  <a:pt x="4454694" y="2000244"/>
                </a:lnTo>
                <a:lnTo>
                  <a:pt x="4445574" y="2040142"/>
                </a:lnTo>
                <a:cubicBezTo>
                  <a:pt x="4446781" y="2041150"/>
                  <a:pt x="4447882" y="2042479"/>
                  <a:pt x="4448839" y="2044087"/>
                </a:cubicBezTo>
                <a:lnTo>
                  <a:pt x="4451680" y="2056904"/>
                </a:lnTo>
                <a:lnTo>
                  <a:pt x="4446939" y="2067489"/>
                </a:lnTo>
                <a:lnTo>
                  <a:pt x="4436755" y="2117719"/>
                </a:lnTo>
                <a:lnTo>
                  <a:pt x="4429424" y="2167300"/>
                </a:lnTo>
                <a:cubicBezTo>
                  <a:pt x="4410730" y="2519411"/>
                  <a:pt x="4376956" y="2876607"/>
                  <a:pt x="4373341" y="3223633"/>
                </a:cubicBezTo>
                <a:cubicBezTo>
                  <a:pt x="4370389" y="3302336"/>
                  <a:pt x="4363506" y="3398578"/>
                  <a:pt x="4360555" y="3477281"/>
                </a:cubicBezTo>
                <a:cubicBezTo>
                  <a:pt x="4367162" y="3471365"/>
                  <a:pt x="4356771" y="3621544"/>
                  <a:pt x="4349470" y="3639984"/>
                </a:cubicBezTo>
                <a:lnTo>
                  <a:pt x="4258709" y="5278921"/>
                </a:lnTo>
                <a:lnTo>
                  <a:pt x="4264007" y="5315626"/>
                </a:lnTo>
                <a:cubicBezTo>
                  <a:pt x="4269795" y="5323538"/>
                  <a:pt x="4266480" y="5327627"/>
                  <a:pt x="4267541" y="5350090"/>
                </a:cubicBezTo>
                <a:cubicBezTo>
                  <a:pt x="4268602" y="5372551"/>
                  <a:pt x="4251877" y="5406222"/>
                  <a:pt x="4270373" y="5450399"/>
                </a:cubicBezTo>
                <a:cubicBezTo>
                  <a:pt x="4269955" y="5457964"/>
                  <a:pt x="4260276" y="5476308"/>
                  <a:pt x="4251816" y="5484804"/>
                </a:cubicBezTo>
                <a:lnTo>
                  <a:pt x="4247164" y="5487504"/>
                </a:lnTo>
                <a:cubicBezTo>
                  <a:pt x="4246012" y="5508319"/>
                  <a:pt x="4247972" y="5526348"/>
                  <a:pt x="4243707" y="5549951"/>
                </a:cubicBezTo>
                <a:cubicBezTo>
                  <a:pt x="4137119" y="5552242"/>
                  <a:pt x="1717767" y="5384296"/>
                  <a:pt x="310344" y="5297261"/>
                </a:cubicBezTo>
                <a:lnTo>
                  <a:pt x="0" y="5280167"/>
                </a:lnTo>
                <a:lnTo>
                  <a:pt x="4324" y="5239903"/>
                </a:lnTo>
                <a:lnTo>
                  <a:pt x="8544" y="5233298"/>
                </a:lnTo>
                <a:cubicBezTo>
                  <a:pt x="9074" y="5232196"/>
                  <a:pt x="8722" y="5231467"/>
                  <a:pt x="8813" y="5230552"/>
                </a:cubicBezTo>
                <a:lnTo>
                  <a:pt x="9083" y="5227804"/>
                </a:lnTo>
                <a:cubicBezTo>
                  <a:pt x="9261" y="5225973"/>
                  <a:pt x="9628" y="5223940"/>
                  <a:pt x="9620" y="5222308"/>
                </a:cubicBezTo>
                <a:cubicBezTo>
                  <a:pt x="9564" y="5211840"/>
                  <a:pt x="8482" y="5224803"/>
                  <a:pt x="9305" y="5216405"/>
                </a:cubicBezTo>
                <a:cubicBezTo>
                  <a:pt x="9111" y="5215352"/>
                  <a:pt x="8786" y="5214469"/>
                  <a:pt x="8721" y="5213249"/>
                </a:cubicBezTo>
                <a:cubicBezTo>
                  <a:pt x="8679" y="5212477"/>
                  <a:pt x="9030" y="5211272"/>
                  <a:pt x="8990" y="5210500"/>
                </a:cubicBezTo>
                <a:cubicBezTo>
                  <a:pt x="8609" y="5203355"/>
                  <a:pt x="8057" y="5210896"/>
                  <a:pt x="8674" y="5204597"/>
                </a:cubicBezTo>
                <a:lnTo>
                  <a:pt x="8091" y="5201441"/>
                </a:lnTo>
                <a:cubicBezTo>
                  <a:pt x="6676" y="5193798"/>
                  <a:pt x="6639" y="5198023"/>
                  <a:pt x="7461" y="5189632"/>
                </a:cubicBezTo>
                <a:cubicBezTo>
                  <a:pt x="7266" y="5188581"/>
                  <a:pt x="6943" y="5187696"/>
                  <a:pt x="6877" y="5186477"/>
                </a:cubicBezTo>
                <a:cubicBezTo>
                  <a:pt x="6835" y="5185706"/>
                  <a:pt x="7268" y="5184394"/>
                  <a:pt x="7145" y="5183728"/>
                </a:cubicBezTo>
                <a:cubicBezTo>
                  <a:pt x="6871" y="5182241"/>
                  <a:pt x="4697" y="5182665"/>
                  <a:pt x="5710" y="5180163"/>
                </a:cubicBezTo>
                <a:lnTo>
                  <a:pt x="11122" y="5116566"/>
                </a:lnTo>
                <a:lnTo>
                  <a:pt x="78736" y="3839310"/>
                </a:lnTo>
                <a:lnTo>
                  <a:pt x="30342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Content Placeholder 7">
            <a:extLst>
              <a:ext uri="{FF2B5EF4-FFF2-40B4-BE49-F238E27FC236}">
                <a16:creationId xmlns:a16="http://schemas.microsoft.com/office/drawing/2014/main" id="{47ABD059-5D8C-D735-8391-E41C53BE7A4B}"/>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rot="153536">
            <a:off x="6927595" y="1246787"/>
            <a:ext cx="4364428" cy="4364428"/>
          </a:xfrm>
          <a:prstGeom prst="rect">
            <a:avLst/>
          </a:prstGeom>
        </p:spPr>
      </p:pic>
      <p:grpSp>
        <p:nvGrpSpPr>
          <p:cNvPr id="45" name="Group 44">
            <a:extLst>
              <a:ext uri="{FF2B5EF4-FFF2-40B4-BE49-F238E27FC236}">
                <a16:creationId xmlns:a16="http://schemas.microsoft.com/office/drawing/2014/main" id="{BB47788C-CA7A-4992-ACA6-A0EFFDBACC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6" name="Group 45">
              <a:extLst>
                <a:ext uri="{FF2B5EF4-FFF2-40B4-BE49-F238E27FC236}">
                  <a16:creationId xmlns:a16="http://schemas.microsoft.com/office/drawing/2014/main" id="{B1FFE61E-18DF-4E88-ACB2-1138285570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8" name="Straight Connector 47">
                <a:extLst>
                  <a:ext uri="{FF2B5EF4-FFF2-40B4-BE49-F238E27FC236}">
                    <a16:creationId xmlns:a16="http://schemas.microsoft.com/office/drawing/2014/main" id="{97CAF8CB-5230-47CE-A883-C1A425E79D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DAF64C2-4592-435C-A85E-EC829E7B90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Oval 46">
              <a:extLst>
                <a:ext uri="{FF2B5EF4-FFF2-40B4-BE49-F238E27FC236}">
                  <a16:creationId xmlns:a16="http://schemas.microsoft.com/office/drawing/2014/main" id="{90C718FE-488C-4115-A61E-734E7AE68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Freeform: Shape 50">
            <a:extLst>
              <a:ext uri="{FF2B5EF4-FFF2-40B4-BE49-F238E27FC236}">
                <a16:creationId xmlns:a16="http://schemas.microsoft.com/office/drawing/2014/main" id="{44A52A7E-66A5-41E3-BC03-6E396780F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077389">
            <a:off x="10792301" y="5309389"/>
            <a:ext cx="444795" cy="1966995"/>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5">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95C22919-D158-1BCB-BC67-5F94653F55E1}"/>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9425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9BC84BF-C772-69FE-C57B-A836A85CB15C}"/>
              </a:ext>
            </a:extLst>
          </p:cNvPr>
          <p:cNvSpPr txBox="1">
            <a:spLocks noGrp="1"/>
          </p:cNvSpPr>
          <p:nvPr>
            <p:ph type="title" idx="4294967295"/>
          </p:nvPr>
        </p:nvSpPr>
        <p:spPr>
          <a:xfrm>
            <a:off x="563858" y="581416"/>
            <a:ext cx="4218244" cy="1535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4000" b="0" i="1" u="none" strike="noStrike" kern="1200" cap="none" spc="0" normalizeH="0" baseline="0" noProof="0" dirty="0">
                <a:ln>
                  <a:noFill/>
                </a:ln>
                <a:solidFill>
                  <a:srgbClr val="000000"/>
                </a:solidFill>
                <a:effectLst/>
                <a:highlight>
                  <a:srgbClr val="FF00FF"/>
                </a:highlight>
                <a:uLnTx/>
                <a:uFillTx/>
                <a:latin typeface="+mj-lt"/>
                <a:ea typeface="+mj-ea"/>
                <a:cs typeface="+mj-cs"/>
              </a:rPr>
              <a:t>Inspiration From History</a:t>
            </a:r>
          </a:p>
        </p:txBody>
      </p:sp>
      <p:sp>
        <p:nvSpPr>
          <p:cNvPr id="13" name="TextBox 12">
            <a:extLst>
              <a:ext uri="{FF2B5EF4-FFF2-40B4-BE49-F238E27FC236}">
                <a16:creationId xmlns:a16="http://schemas.microsoft.com/office/drawing/2014/main" id="{A262EEA1-180A-F30C-82BE-2E8AFFD12D81}"/>
              </a:ext>
            </a:extLst>
          </p:cNvPr>
          <p:cNvSpPr txBox="1"/>
          <p:nvPr/>
        </p:nvSpPr>
        <p:spPr>
          <a:xfrm>
            <a:off x="563858" y="2331653"/>
            <a:ext cx="4727778" cy="322642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120000"/>
              </a:lnSpc>
              <a:spcAft>
                <a:spcPts val="600"/>
              </a:spcAft>
            </a:pPr>
            <a:r>
              <a:rPr lang="en-US" sz="2000" b="1" i="1" dirty="0"/>
              <a:t>"It felt as if Harriet Tubman’s hand was pushing me down on the one shoulder, and Sojourner Truth’s hand was pushing me down on the other. Learning about those two women gave me the courage to remain seated that day.”</a:t>
            </a:r>
            <a:r>
              <a:rPr lang="en-US" sz="2000" b="1" dirty="0"/>
              <a:t> </a:t>
            </a:r>
            <a:endParaRPr lang="en-US" sz="1600" b="1" dirty="0"/>
          </a:p>
          <a:p>
            <a:pPr indent="-228600" algn="r">
              <a:lnSpc>
                <a:spcPct val="120000"/>
              </a:lnSpc>
              <a:spcAft>
                <a:spcPts val="600"/>
              </a:spcAft>
            </a:pPr>
            <a:r>
              <a:rPr lang="en-US" sz="2400" dirty="0"/>
              <a:t>- Claudette Colvin</a:t>
            </a:r>
            <a:endParaRPr lang="en-US" dirty="0"/>
          </a:p>
        </p:txBody>
      </p:sp>
      <p:pic>
        <p:nvPicPr>
          <p:cNvPr id="3" name="Picture 2" descr="3/4 length formal photographic portrait of Sojourner Truth seated with knitting in her lap, looking at the viewer">
            <a:extLst>
              <a:ext uri="{FF2B5EF4-FFF2-40B4-BE49-F238E27FC236}">
                <a16:creationId xmlns:a16="http://schemas.microsoft.com/office/drawing/2014/main" id="{9EA10A8C-84BD-61D1-3000-DCD73E55D7A5}"/>
              </a:ext>
            </a:extLst>
          </p:cNvPr>
          <p:cNvPicPr>
            <a:picLocks noChangeAspect="1"/>
          </p:cNvPicPr>
          <p:nvPr/>
        </p:nvPicPr>
        <p:blipFill>
          <a:blip r:embed="rId3"/>
          <a:stretch>
            <a:fillRect/>
          </a:stretch>
        </p:blipFill>
        <p:spPr>
          <a:xfrm>
            <a:off x="6025487" y="1482043"/>
            <a:ext cx="2586430" cy="3904045"/>
          </a:xfrm>
          <a:prstGeom prst="rect">
            <a:avLst/>
          </a:prstGeom>
        </p:spPr>
      </p:pic>
      <p:sp>
        <p:nvSpPr>
          <p:cNvPr id="4" name="TextBox 3">
            <a:extLst>
              <a:ext uri="{FF2B5EF4-FFF2-40B4-BE49-F238E27FC236}">
                <a16:creationId xmlns:a16="http://schemas.microsoft.com/office/drawing/2014/main" id="{86E64C00-AF85-2BE6-FCE3-809F68658BD7}"/>
              </a:ext>
            </a:extLst>
          </p:cNvPr>
          <p:cNvSpPr txBox="1"/>
          <p:nvPr/>
        </p:nvSpPr>
        <p:spPr>
          <a:xfrm>
            <a:off x="6030309" y="5373414"/>
            <a:ext cx="25881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Sojourner Truth</a:t>
            </a:r>
          </a:p>
        </p:txBody>
      </p:sp>
      <p:pic>
        <p:nvPicPr>
          <p:cNvPr id="2" name="Picture 1" descr="Full length formal photographic portrait of Harriet Tubman standing with hands folded across her stomach, looking at the viewer">
            <a:extLst>
              <a:ext uri="{FF2B5EF4-FFF2-40B4-BE49-F238E27FC236}">
                <a16:creationId xmlns:a16="http://schemas.microsoft.com/office/drawing/2014/main" id="{62B3CA2C-56C3-F116-D54C-AEC10B3D13F8}"/>
              </a:ext>
            </a:extLst>
          </p:cNvPr>
          <p:cNvPicPr>
            <a:picLocks noChangeAspect="1"/>
          </p:cNvPicPr>
          <p:nvPr/>
        </p:nvPicPr>
        <p:blipFill>
          <a:blip r:embed="rId4"/>
          <a:stretch>
            <a:fillRect/>
          </a:stretch>
        </p:blipFill>
        <p:spPr>
          <a:xfrm>
            <a:off x="8919770" y="1496664"/>
            <a:ext cx="2586430" cy="3874800"/>
          </a:xfrm>
          <a:prstGeom prst="rect">
            <a:avLst/>
          </a:prstGeom>
        </p:spPr>
      </p:pic>
      <p:sp>
        <p:nvSpPr>
          <p:cNvPr id="5" name="TextBox 4">
            <a:extLst>
              <a:ext uri="{FF2B5EF4-FFF2-40B4-BE49-F238E27FC236}">
                <a16:creationId xmlns:a16="http://schemas.microsoft.com/office/drawing/2014/main" id="{509C1CF8-9174-A233-7469-0FD812510B5A}"/>
              </a:ext>
            </a:extLst>
          </p:cNvPr>
          <p:cNvSpPr txBox="1"/>
          <p:nvPr/>
        </p:nvSpPr>
        <p:spPr>
          <a:xfrm>
            <a:off x="8920654" y="5373414"/>
            <a:ext cx="25881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Harriet Tubman</a:t>
            </a:r>
          </a:p>
        </p:txBody>
      </p:sp>
      <p:sp>
        <p:nvSpPr>
          <p:cNvPr id="6" name="TextBox 5">
            <a:extLst>
              <a:ext uri="{FF2B5EF4-FFF2-40B4-BE49-F238E27FC236}">
                <a16:creationId xmlns:a16="http://schemas.microsoft.com/office/drawing/2014/main" id="{0B7A04CF-F593-BDD1-0775-A97B91868883}"/>
              </a:ext>
            </a:extLst>
          </p:cNvPr>
          <p:cNvSpPr txBox="1"/>
          <p:nvPr/>
        </p:nvSpPr>
        <p:spPr>
          <a:xfrm>
            <a:off x="7743645" y="6176512"/>
            <a:ext cx="445410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242424"/>
                </a:solidFill>
                <a:latin typeface="Aptos Narrow"/>
                <a:cs typeface="Segoe UI"/>
              </a:rPr>
              <a:t>Sojourner Truth (1864). National Portrait Gallery, Smithsonian Institution. </a:t>
            </a:r>
          </a:p>
          <a:p>
            <a:r>
              <a:rPr lang="en-US" sz="1100">
                <a:solidFill>
                  <a:srgbClr val="242424"/>
                </a:solidFill>
                <a:latin typeface="Aptos Narrow"/>
                <a:cs typeface="Segoe UI"/>
              </a:rPr>
              <a:t>Harriet Tubman (c. 1885), National Portrait Gallery, Smithsonian Institution. </a:t>
            </a:r>
          </a:p>
        </p:txBody>
      </p:sp>
      <p:sp>
        <p:nvSpPr>
          <p:cNvPr id="9" name="Rectangle 8">
            <a:extLst>
              <a:ext uri="{FF2B5EF4-FFF2-40B4-BE49-F238E27FC236}">
                <a16:creationId xmlns:a16="http://schemas.microsoft.com/office/drawing/2014/main" id="{85EC497B-D67D-F11A-911F-F16160E68185}"/>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3127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03CB9AE-0384-4262-B8FC-D67C31777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D792B8-BE22-E43C-85EF-D56D97D056B9}"/>
              </a:ext>
            </a:extLst>
          </p:cNvPr>
          <p:cNvSpPr>
            <a:spLocks noGrp="1"/>
          </p:cNvSpPr>
          <p:nvPr>
            <p:ph type="title"/>
          </p:nvPr>
        </p:nvSpPr>
        <p:spPr>
          <a:xfrm>
            <a:off x="1219199" y="365124"/>
            <a:ext cx="4876801" cy="2225675"/>
          </a:xfrm>
        </p:spPr>
        <p:txBody>
          <a:bodyPr>
            <a:normAutofit/>
          </a:bodyPr>
          <a:lstStyle/>
          <a:p>
            <a:r>
              <a:rPr lang="en-US" dirty="0">
                <a:highlight>
                  <a:srgbClr val="FF00FF"/>
                </a:highlight>
              </a:rPr>
              <a:t>Community Inspiration</a:t>
            </a:r>
          </a:p>
        </p:txBody>
      </p:sp>
      <p:sp>
        <p:nvSpPr>
          <p:cNvPr id="3" name="Content Placeholder 2">
            <a:extLst>
              <a:ext uri="{FF2B5EF4-FFF2-40B4-BE49-F238E27FC236}">
                <a16:creationId xmlns:a16="http://schemas.microsoft.com/office/drawing/2014/main" id="{26A50DAD-6D61-D3CA-79D5-24927748B42E}"/>
              </a:ext>
            </a:extLst>
          </p:cNvPr>
          <p:cNvSpPr>
            <a:spLocks noGrp="1"/>
          </p:cNvSpPr>
          <p:nvPr>
            <p:ph idx="1"/>
          </p:nvPr>
        </p:nvSpPr>
        <p:spPr>
          <a:xfrm>
            <a:off x="1219200" y="3110458"/>
            <a:ext cx="4519449" cy="3061741"/>
          </a:xfrm>
        </p:spPr>
        <p:txBody>
          <a:bodyPr vert="horz" lIns="91440" tIns="45720" rIns="91440" bIns="45720" rtlCol="0" anchor="t">
            <a:normAutofit/>
          </a:bodyPr>
          <a:lstStyle/>
          <a:p>
            <a:pPr marL="400050" indent="-400050">
              <a:spcAft>
                <a:spcPts val="600"/>
              </a:spcAft>
            </a:pPr>
            <a:r>
              <a:rPr lang="en-US" sz="2400" dirty="0">
                <a:latin typeface="Consolas"/>
                <a:ea typeface="Verdana"/>
              </a:rPr>
              <a:t>Jeremiah Reeves</a:t>
            </a:r>
            <a:endParaRPr lang="en-US" sz="2400" dirty="0"/>
          </a:p>
          <a:p>
            <a:pPr marL="400050" indent="-400050">
              <a:spcAft>
                <a:spcPts val="600"/>
              </a:spcAft>
            </a:pPr>
            <a:r>
              <a:rPr lang="en-US" sz="2400" dirty="0">
                <a:latin typeface="Consolas"/>
                <a:ea typeface="Verdana"/>
              </a:rPr>
              <a:t>Josie Lawrence</a:t>
            </a:r>
            <a:endParaRPr lang="en-US" sz="2400" dirty="0"/>
          </a:p>
          <a:p>
            <a:pPr marL="400050" indent="-400050">
              <a:spcAft>
                <a:spcPts val="600"/>
              </a:spcAft>
            </a:pPr>
            <a:r>
              <a:rPr lang="en-US" sz="2400" dirty="0">
                <a:latin typeface="Consolas"/>
                <a:ea typeface="Verdana"/>
              </a:rPr>
              <a:t>Geraldine Nesbitt</a:t>
            </a:r>
            <a:endParaRPr lang="en-US" sz="2000" dirty="0"/>
          </a:p>
        </p:txBody>
      </p:sp>
      <p:sp>
        <p:nvSpPr>
          <p:cNvPr id="38" name="Rectangle 37">
            <a:extLst>
              <a:ext uri="{FF2B5EF4-FFF2-40B4-BE49-F238E27FC236}">
                <a16:creationId xmlns:a16="http://schemas.microsoft.com/office/drawing/2014/main" id="{CF379549-A1F8-4A6A-9302-930A5B1B07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6468046" y="450474"/>
            <a:ext cx="4994555" cy="5924641"/>
          </a:xfrm>
          <a:prstGeom prst="rect">
            <a:avLst/>
          </a:prstGeom>
          <a:solidFill>
            <a:schemeClr val="tx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25A74C3-D596-41E0-B46A-2CC0A96877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6566211" y="550792"/>
            <a:ext cx="4787536" cy="5723630"/>
          </a:xfrm>
          <a:custGeom>
            <a:avLst/>
            <a:gdLst>
              <a:gd name="connsiteX0" fmla="*/ 778184 w 5242526"/>
              <a:gd name="connsiteY0" fmla="*/ 0 h 5723630"/>
              <a:gd name="connsiteX1" fmla="*/ 813567 w 5242526"/>
              <a:gd name="connsiteY1" fmla="*/ 7645 h 5723630"/>
              <a:gd name="connsiteX2" fmla="*/ 820389 w 5242526"/>
              <a:gd name="connsiteY2" fmla="*/ 19483 h 5723630"/>
              <a:gd name="connsiteX3" fmla="*/ 1253047 w 5242526"/>
              <a:gd name="connsiteY3" fmla="*/ 6959 h 5723630"/>
              <a:gd name="connsiteX4" fmla="*/ 1340238 w 5242526"/>
              <a:gd name="connsiteY4" fmla="*/ 6803 h 5723630"/>
              <a:gd name="connsiteX5" fmla="*/ 1349968 w 5242526"/>
              <a:gd name="connsiteY5" fmla="*/ 6792 h 5723630"/>
              <a:gd name="connsiteX6" fmla="*/ 1366335 w 5242526"/>
              <a:gd name="connsiteY6" fmla="*/ 0 h 5723630"/>
              <a:gd name="connsiteX7" fmla="*/ 5206893 w 5242526"/>
              <a:gd name="connsiteY7" fmla="*/ 0 h 5723630"/>
              <a:gd name="connsiteX8" fmla="*/ 5242526 w 5242526"/>
              <a:gd name="connsiteY8" fmla="*/ 35633 h 5723630"/>
              <a:gd name="connsiteX9" fmla="*/ 5242526 w 5242526"/>
              <a:gd name="connsiteY9" fmla="*/ 3025884 h 5723630"/>
              <a:gd name="connsiteX10" fmla="*/ 5242525 w 5242526"/>
              <a:gd name="connsiteY10" fmla="*/ 3025884 h 5723630"/>
              <a:gd name="connsiteX11" fmla="*/ 5242525 w 5242526"/>
              <a:gd name="connsiteY11" fmla="*/ 4482148 h 5723630"/>
              <a:gd name="connsiteX12" fmla="*/ 5242525 w 5242526"/>
              <a:gd name="connsiteY12" fmla="*/ 5510694 h 5723630"/>
              <a:gd name="connsiteX13" fmla="*/ 5240757 w 5242526"/>
              <a:gd name="connsiteY13" fmla="*/ 5514938 h 5723630"/>
              <a:gd name="connsiteX14" fmla="*/ 5240757 w 5242526"/>
              <a:gd name="connsiteY14" fmla="*/ 5654649 h 5723630"/>
              <a:gd name="connsiteX15" fmla="*/ 5197447 w 5242526"/>
              <a:gd name="connsiteY15" fmla="*/ 5696165 h 5723630"/>
              <a:gd name="connsiteX16" fmla="*/ 4919353 w 5242526"/>
              <a:gd name="connsiteY16" fmla="*/ 5701717 h 5723630"/>
              <a:gd name="connsiteX17" fmla="*/ 4791447 w 5242526"/>
              <a:gd name="connsiteY17" fmla="*/ 5706900 h 5723630"/>
              <a:gd name="connsiteX18" fmla="*/ 4699053 w 5242526"/>
              <a:gd name="connsiteY18" fmla="*/ 5712461 h 5723630"/>
              <a:gd name="connsiteX19" fmla="*/ 4604637 w 5242526"/>
              <a:gd name="connsiteY19" fmla="*/ 5720547 h 5723630"/>
              <a:gd name="connsiteX20" fmla="*/ 4514629 w 5242526"/>
              <a:gd name="connsiteY20" fmla="*/ 5723630 h 5723630"/>
              <a:gd name="connsiteX21" fmla="*/ 4478971 w 5242526"/>
              <a:gd name="connsiteY21" fmla="*/ 5715222 h 5723630"/>
              <a:gd name="connsiteX22" fmla="*/ 4400563 w 5242526"/>
              <a:gd name="connsiteY22" fmla="*/ 5711696 h 5723630"/>
              <a:gd name="connsiteX23" fmla="*/ 4362273 w 5242526"/>
              <a:gd name="connsiteY23" fmla="*/ 5704051 h 5723630"/>
              <a:gd name="connsiteX24" fmla="*/ 3792339 w 5242526"/>
              <a:gd name="connsiteY24" fmla="*/ 5704894 h 5723630"/>
              <a:gd name="connsiteX25" fmla="*/ 51089 w 5242526"/>
              <a:gd name="connsiteY25" fmla="*/ 5709535 h 5723630"/>
              <a:gd name="connsiteX26" fmla="*/ 5270 w 5242526"/>
              <a:gd name="connsiteY26" fmla="*/ 5664249 h 5723630"/>
              <a:gd name="connsiteX27" fmla="*/ 4789 w 5242526"/>
              <a:gd name="connsiteY27" fmla="*/ 5574111 h 5723630"/>
              <a:gd name="connsiteX28" fmla="*/ 4747 w 5242526"/>
              <a:gd name="connsiteY28" fmla="*/ 5565117 h 5723630"/>
              <a:gd name="connsiteX29" fmla="*/ 1769 w 5242526"/>
              <a:gd name="connsiteY29" fmla="*/ 5565121 h 5723630"/>
              <a:gd name="connsiteX30" fmla="*/ 1769 w 5242526"/>
              <a:gd name="connsiteY30" fmla="*/ 4936713 h 5723630"/>
              <a:gd name="connsiteX31" fmla="*/ 1769 w 5242526"/>
              <a:gd name="connsiteY31" fmla="*/ 4936713 h 5723630"/>
              <a:gd name="connsiteX32" fmla="*/ 1769 w 5242526"/>
              <a:gd name="connsiteY32" fmla="*/ 4549552 h 5723630"/>
              <a:gd name="connsiteX33" fmla="*/ 1405 w 5242526"/>
              <a:gd name="connsiteY33" fmla="*/ 4353163 h 5723630"/>
              <a:gd name="connsiteX34" fmla="*/ 102 w 5242526"/>
              <a:gd name="connsiteY34" fmla="*/ 3240940 h 5723630"/>
              <a:gd name="connsiteX35" fmla="*/ 0 w 5242526"/>
              <a:gd name="connsiteY35" fmla="*/ 3085255 h 5723630"/>
              <a:gd name="connsiteX36" fmla="*/ 1768 w 5242526"/>
              <a:gd name="connsiteY36" fmla="*/ 3085255 h 5723630"/>
              <a:gd name="connsiteX37" fmla="*/ 1768 w 5242526"/>
              <a:gd name="connsiteY37" fmla="*/ 57048 h 5723630"/>
              <a:gd name="connsiteX38" fmla="*/ 41790 w 5242526"/>
              <a:gd name="connsiteY38" fmla="*/ 15531 h 5723630"/>
              <a:gd name="connsiteX39" fmla="*/ 53457 w 5242526"/>
              <a:gd name="connsiteY39" fmla="*/ 15470 h 5723630"/>
              <a:gd name="connsiteX40" fmla="*/ 53472 w 5242526"/>
              <a:gd name="connsiteY40" fmla="*/ 9984 h 5723630"/>
              <a:gd name="connsiteX41" fmla="*/ 512365 w 5242526"/>
              <a:gd name="connsiteY41" fmla="*/ 9984 h 5723630"/>
              <a:gd name="connsiteX42" fmla="*/ 583498 w 5242526"/>
              <a:gd name="connsiteY42" fmla="*/ 15421 h 5723630"/>
              <a:gd name="connsiteX43" fmla="*/ 663623 w 5242526"/>
              <a:gd name="connsiteY43" fmla="*/ 11810 h 5723630"/>
              <a:gd name="connsiteX44" fmla="*/ 691645 w 5242526"/>
              <a:gd name="connsiteY44" fmla="*/ 23034 h 572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242526" h="5723630">
                <a:moveTo>
                  <a:pt x="778184" y="0"/>
                </a:moveTo>
                <a:lnTo>
                  <a:pt x="813567" y="7645"/>
                </a:lnTo>
                <a:lnTo>
                  <a:pt x="820389" y="19483"/>
                </a:lnTo>
                <a:cubicBezTo>
                  <a:pt x="964609" y="18473"/>
                  <a:pt x="1108829" y="7968"/>
                  <a:pt x="1253047" y="6959"/>
                </a:cubicBezTo>
                <a:lnTo>
                  <a:pt x="1340238" y="6803"/>
                </a:lnTo>
                <a:lnTo>
                  <a:pt x="1349968" y="6792"/>
                </a:lnTo>
                <a:lnTo>
                  <a:pt x="1366335" y="0"/>
                </a:lnTo>
                <a:lnTo>
                  <a:pt x="5206893" y="0"/>
                </a:lnTo>
                <a:cubicBezTo>
                  <a:pt x="5226549" y="52"/>
                  <a:pt x="5242470" y="15974"/>
                  <a:pt x="5242526" y="35633"/>
                </a:cubicBezTo>
                <a:lnTo>
                  <a:pt x="5242526" y="3025884"/>
                </a:lnTo>
                <a:lnTo>
                  <a:pt x="5242525" y="3025884"/>
                </a:lnTo>
                <a:lnTo>
                  <a:pt x="5242525" y="4482148"/>
                </a:lnTo>
                <a:lnTo>
                  <a:pt x="5242525" y="5510694"/>
                </a:lnTo>
                <a:lnTo>
                  <a:pt x="5240757" y="5514938"/>
                </a:lnTo>
                <a:lnTo>
                  <a:pt x="5240757" y="5654649"/>
                </a:lnTo>
                <a:cubicBezTo>
                  <a:pt x="5240689" y="5677553"/>
                  <a:pt x="5221341" y="5696107"/>
                  <a:pt x="5197447" y="5696165"/>
                </a:cubicBezTo>
                <a:cubicBezTo>
                  <a:pt x="5116717" y="5704010"/>
                  <a:pt x="5004225" y="5700793"/>
                  <a:pt x="4919353" y="5701717"/>
                </a:cubicBezTo>
                <a:cubicBezTo>
                  <a:pt x="4842309" y="5701715"/>
                  <a:pt x="4868491" y="5706902"/>
                  <a:pt x="4791447" y="5706900"/>
                </a:cubicBezTo>
                <a:lnTo>
                  <a:pt x="4699053" y="5712461"/>
                </a:lnTo>
                <a:cubicBezTo>
                  <a:pt x="4657957" y="5716460"/>
                  <a:pt x="4635373" y="5718686"/>
                  <a:pt x="4604637" y="5720547"/>
                </a:cubicBezTo>
                <a:lnTo>
                  <a:pt x="4514629" y="5723630"/>
                </a:lnTo>
                <a:cubicBezTo>
                  <a:pt x="4506183" y="5722925"/>
                  <a:pt x="4488711" y="5716017"/>
                  <a:pt x="4478971" y="5715222"/>
                </a:cubicBezTo>
                <a:lnTo>
                  <a:pt x="4400563" y="5711696"/>
                </a:lnTo>
                <a:lnTo>
                  <a:pt x="4362273" y="5704051"/>
                </a:lnTo>
                <a:lnTo>
                  <a:pt x="3792339" y="5704894"/>
                </a:lnTo>
                <a:lnTo>
                  <a:pt x="51089" y="5709535"/>
                </a:lnTo>
                <a:cubicBezTo>
                  <a:pt x="25809" y="5709463"/>
                  <a:pt x="5334" y="5689231"/>
                  <a:pt x="5270" y="5664249"/>
                </a:cubicBezTo>
                <a:cubicBezTo>
                  <a:pt x="5106" y="5635978"/>
                  <a:pt x="4946" y="5605907"/>
                  <a:pt x="4789" y="5574111"/>
                </a:cubicBezTo>
                <a:lnTo>
                  <a:pt x="4747" y="5565117"/>
                </a:lnTo>
                <a:lnTo>
                  <a:pt x="1769" y="5565121"/>
                </a:lnTo>
                <a:lnTo>
                  <a:pt x="1769" y="4936713"/>
                </a:lnTo>
                <a:lnTo>
                  <a:pt x="1769" y="4936713"/>
                </a:lnTo>
                <a:lnTo>
                  <a:pt x="1769" y="4549552"/>
                </a:lnTo>
                <a:lnTo>
                  <a:pt x="1405" y="4353163"/>
                </a:lnTo>
                <a:cubicBezTo>
                  <a:pt x="844" y="4013831"/>
                  <a:pt x="409" y="3637517"/>
                  <a:pt x="102" y="3240940"/>
                </a:cubicBezTo>
                <a:lnTo>
                  <a:pt x="0" y="3085255"/>
                </a:lnTo>
                <a:lnTo>
                  <a:pt x="1768" y="3085255"/>
                </a:lnTo>
                <a:lnTo>
                  <a:pt x="1768" y="57048"/>
                </a:lnTo>
                <a:cubicBezTo>
                  <a:pt x="1831" y="34144"/>
                  <a:pt x="19712" y="15589"/>
                  <a:pt x="41790" y="15531"/>
                </a:cubicBezTo>
                <a:cubicBezTo>
                  <a:pt x="45679" y="15511"/>
                  <a:pt x="49568" y="15490"/>
                  <a:pt x="53457" y="15470"/>
                </a:cubicBezTo>
                <a:lnTo>
                  <a:pt x="53472" y="9984"/>
                </a:lnTo>
                <a:lnTo>
                  <a:pt x="512365" y="9984"/>
                </a:lnTo>
                <a:lnTo>
                  <a:pt x="583498" y="15421"/>
                </a:lnTo>
                <a:cubicBezTo>
                  <a:pt x="613258" y="15800"/>
                  <a:pt x="633862" y="11431"/>
                  <a:pt x="663623" y="11810"/>
                </a:cubicBezTo>
                <a:cubicBezTo>
                  <a:pt x="671427" y="12515"/>
                  <a:pt x="682645" y="22239"/>
                  <a:pt x="691645" y="2303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Shoulder length portrait of a young Black man wearing a suit and glasses">
            <a:extLst>
              <a:ext uri="{FF2B5EF4-FFF2-40B4-BE49-F238E27FC236}">
                <a16:creationId xmlns:a16="http://schemas.microsoft.com/office/drawing/2014/main" id="{0903907B-0689-47FB-38BB-AC60E098709C}"/>
              </a:ext>
            </a:extLst>
          </p:cNvPr>
          <p:cNvPicPr>
            <a:picLocks noChangeAspect="1"/>
          </p:cNvPicPr>
          <p:nvPr/>
        </p:nvPicPr>
        <p:blipFill>
          <a:blip r:embed="rId3"/>
          <a:stretch>
            <a:fillRect/>
          </a:stretch>
        </p:blipFill>
        <p:spPr>
          <a:xfrm rot="120000">
            <a:off x="7465685" y="760523"/>
            <a:ext cx="3096381" cy="2508069"/>
          </a:xfrm>
          <a:prstGeom prst="rect">
            <a:avLst/>
          </a:prstGeom>
        </p:spPr>
      </p:pic>
      <p:grpSp>
        <p:nvGrpSpPr>
          <p:cNvPr id="42" name="Group 41">
            <a:extLst>
              <a:ext uri="{FF2B5EF4-FFF2-40B4-BE49-F238E27FC236}">
                <a16:creationId xmlns:a16="http://schemas.microsoft.com/office/drawing/2014/main" id="{7331E338-59AA-416E-BED5-22A3615873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3" name="Group 42">
              <a:extLst>
                <a:ext uri="{FF2B5EF4-FFF2-40B4-BE49-F238E27FC236}">
                  <a16:creationId xmlns:a16="http://schemas.microsoft.com/office/drawing/2014/main" id="{0CAD7AD0-091A-4338-9B2B-624D4ED4D14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5" name="Straight Connector 44">
                <a:extLst>
                  <a:ext uri="{FF2B5EF4-FFF2-40B4-BE49-F238E27FC236}">
                    <a16:creationId xmlns:a16="http://schemas.microsoft.com/office/drawing/2014/main" id="{DEF486B1-FBA2-4362-8813-0E29396D6CF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A8DCDAD-AAB5-4B8D-9B95-FC849AFB54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Oval 43">
              <a:extLst>
                <a:ext uri="{FF2B5EF4-FFF2-40B4-BE49-F238E27FC236}">
                  <a16:creationId xmlns:a16="http://schemas.microsoft.com/office/drawing/2014/main" id="{224349FF-2AEB-4036-8642-F3E8849A6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Freeform: Shape 47">
            <a:extLst>
              <a:ext uri="{FF2B5EF4-FFF2-40B4-BE49-F238E27FC236}">
                <a16:creationId xmlns:a16="http://schemas.microsoft.com/office/drawing/2014/main" id="{62758D39-FDC0-4141-909B-5AC5A4927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799011">
            <a:off x="11052453" y="5489519"/>
            <a:ext cx="444795" cy="1557719"/>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23" descr="Woman with solid fill">
            <a:extLst>
              <a:ext uri="{FF2B5EF4-FFF2-40B4-BE49-F238E27FC236}">
                <a16:creationId xmlns:a16="http://schemas.microsoft.com/office/drawing/2014/main" id="{B0D052BE-FD96-9FBF-62B9-6C84E669D2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08041" y="3590837"/>
            <a:ext cx="1984828" cy="1993900"/>
          </a:xfrm>
          <a:prstGeom prst="rect">
            <a:avLst/>
          </a:prstGeom>
        </p:spPr>
      </p:pic>
      <p:pic>
        <p:nvPicPr>
          <p:cNvPr id="5" name="Graphic 23" descr="Woman with solid fill">
            <a:extLst>
              <a:ext uri="{FF2B5EF4-FFF2-40B4-BE49-F238E27FC236}">
                <a16:creationId xmlns:a16="http://schemas.microsoft.com/office/drawing/2014/main" id="{B0D052BE-FD96-9FBF-62B9-6C84E669D2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74705" y="3504572"/>
            <a:ext cx="1993900" cy="1993900"/>
          </a:xfrm>
          <a:prstGeom prst="rect">
            <a:avLst/>
          </a:prstGeom>
        </p:spPr>
      </p:pic>
      <p:sp>
        <p:nvSpPr>
          <p:cNvPr id="6" name="TextBox 5">
            <a:extLst>
              <a:ext uri="{FF2B5EF4-FFF2-40B4-BE49-F238E27FC236}">
                <a16:creationId xmlns:a16="http://schemas.microsoft.com/office/drawing/2014/main" id="{CFA0A9B1-CDF2-D075-2D2D-A76704B6C7DB}"/>
              </a:ext>
            </a:extLst>
          </p:cNvPr>
          <p:cNvSpPr txBox="1"/>
          <p:nvPr/>
        </p:nvSpPr>
        <p:spPr>
          <a:xfrm>
            <a:off x="6449683" y="6392174"/>
            <a:ext cx="403716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242424"/>
                </a:solidFill>
                <a:latin typeface="Aptos Narrow"/>
              </a:rPr>
              <a:t>Jeremiah Reeves, Jr. holding a cymbal (detail), Alabama Department of Archives and History. </a:t>
            </a:r>
            <a:endParaRPr lang="en-US" dirty="0"/>
          </a:p>
        </p:txBody>
      </p:sp>
      <p:sp>
        <p:nvSpPr>
          <p:cNvPr id="9" name="Rectangle 8">
            <a:extLst>
              <a:ext uri="{FF2B5EF4-FFF2-40B4-BE49-F238E27FC236}">
                <a16:creationId xmlns:a16="http://schemas.microsoft.com/office/drawing/2014/main" id="{55E71083-A0F2-2C64-68DA-AD6EDF07D093}"/>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0302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95B4D-59FA-50C9-173B-719D5BA00521}"/>
              </a:ext>
            </a:extLst>
          </p:cNvPr>
          <p:cNvSpPr>
            <a:spLocks noGrp="1"/>
          </p:cNvSpPr>
          <p:nvPr>
            <p:ph type="title"/>
          </p:nvPr>
        </p:nvSpPr>
        <p:spPr>
          <a:xfrm>
            <a:off x="681121" y="551274"/>
            <a:ext cx="9507626" cy="1443620"/>
          </a:xfrm>
        </p:spPr>
        <p:txBody>
          <a:bodyPr>
            <a:normAutofit fontScale="90000"/>
          </a:bodyPr>
          <a:lstStyle/>
          <a:p>
            <a:r>
              <a:rPr lang="en-US">
                <a:highlight>
                  <a:srgbClr val="FF00FF"/>
                </a:highlight>
              </a:rPr>
              <a:t>Main Activity 1: </a:t>
            </a:r>
            <a:br>
              <a:rPr lang="en-US">
                <a:highlight>
                  <a:srgbClr val="FF00FF"/>
                </a:highlight>
              </a:rPr>
            </a:br>
            <a:r>
              <a:rPr lang="en-US">
                <a:highlight>
                  <a:srgbClr val="FF00FF"/>
                </a:highlight>
              </a:rPr>
              <a:t>Your Community Inspiration</a:t>
            </a:r>
          </a:p>
        </p:txBody>
      </p:sp>
      <p:sp>
        <p:nvSpPr>
          <p:cNvPr id="3" name="Content Placeholder 2">
            <a:extLst>
              <a:ext uri="{FF2B5EF4-FFF2-40B4-BE49-F238E27FC236}">
                <a16:creationId xmlns:a16="http://schemas.microsoft.com/office/drawing/2014/main" id="{73A1DA52-AF72-B9B1-9AEB-9D90E99DE07A}"/>
              </a:ext>
            </a:extLst>
          </p:cNvPr>
          <p:cNvSpPr>
            <a:spLocks noGrp="1"/>
          </p:cNvSpPr>
          <p:nvPr>
            <p:ph idx="1"/>
          </p:nvPr>
        </p:nvSpPr>
        <p:spPr>
          <a:xfrm>
            <a:off x="788068" y="2580751"/>
            <a:ext cx="9716158" cy="3924954"/>
          </a:xfrm>
        </p:spPr>
        <p:txBody>
          <a:bodyPr vert="horz" lIns="91440" tIns="45720" rIns="91440" bIns="45720" rtlCol="0" anchor="t">
            <a:noAutofit/>
          </a:bodyPr>
          <a:lstStyle/>
          <a:p>
            <a:pPr marL="0" indent="0">
              <a:buNone/>
            </a:pPr>
            <a:r>
              <a:rPr lang="en-US" sz="3200" b="1" dirty="0">
                <a:ea typeface="+mn-lt"/>
                <a:cs typeface="+mn-lt"/>
              </a:rPr>
              <a:t>GROUP BRAINSTORM</a:t>
            </a:r>
          </a:p>
          <a:p>
            <a:pPr marL="0" indent="0">
              <a:buNone/>
            </a:pPr>
            <a:r>
              <a:rPr lang="en-US" sz="2800" dirty="0">
                <a:ea typeface="+mn-lt"/>
                <a:cs typeface="+mn-lt"/>
              </a:rPr>
              <a:t>What do our values look like in action?</a:t>
            </a:r>
            <a:endParaRPr lang="en-US" sz="2400" dirty="0">
              <a:ea typeface="+mn-lt"/>
              <a:cs typeface="+mn-lt"/>
            </a:endParaRPr>
          </a:p>
          <a:p>
            <a:pPr marL="0" indent="0">
              <a:buNone/>
            </a:pPr>
            <a:endParaRPr lang="en-US" sz="2400" dirty="0"/>
          </a:p>
          <a:p>
            <a:pPr marL="0" indent="0">
              <a:buNone/>
            </a:pPr>
            <a:endParaRPr lang="en-US" sz="2800">
              <a:ea typeface="Verdana"/>
            </a:endParaRPr>
          </a:p>
          <a:p>
            <a:pPr marL="0" indent="0">
              <a:buNone/>
            </a:pPr>
            <a:endParaRPr lang="en-US"/>
          </a:p>
        </p:txBody>
      </p:sp>
      <p:sp>
        <p:nvSpPr>
          <p:cNvPr id="10" name="Oval 9" descr="&quot;Be okay with saying No&quot;">
            <a:extLst>
              <a:ext uri="{FF2B5EF4-FFF2-40B4-BE49-F238E27FC236}">
                <a16:creationId xmlns:a16="http://schemas.microsoft.com/office/drawing/2014/main" id="{1E7BBF0D-BD92-3D29-CF7C-C1EE8326FC87}"/>
              </a:ext>
            </a:extLst>
          </p:cNvPr>
          <p:cNvSpPr/>
          <p:nvPr/>
        </p:nvSpPr>
        <p:spPr>
          <a:xfrm>
            <a:off x="7086282" y="-176495"/>
            <a:ext cx="2073665" cy="2045098"/>
          </a:xfrm>
          <a:prstGeom prst="ellipse">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600" dirty="0">
                <a:solidFill>
                  <a:schemeClr val="tx1"/>
                </a:solidFill>
              </a:rPr>
              <a:t>Be OK with saying "NO"</a:t>
            </a:r>
          </a:p>
        </p:txBody>
      </p:sp>
      <p:sp>
        <p:nvSpPr>
          <p:cNvPr id="7" name="Oval 6" descr="Heal WITH each other&#10;">
            <a:extLst>
              <a:ext uri="{FF2B5EF4-FFF2-40B4-BE49-F238E27FC236}">
                <a16:creationId xmlns:a16="http://schemas.microsoft.com/office/drawing/2014/main" id="{904DB983-97C4-7EAE-F943-E44386B943F0}"/>
              </a:ext>
            </a:extLst>
          </p:cNvPr>
          <p:cNvSpPr/>
          <p:nvPr/>
        </p:nvSpPr>
        <p:spPr>
          <a:xfrm>
            <a:off x="8934960" y="-329243"/>
            <a:ext cx="1909902" cy="1767705"/>
          </a:xfrm>
          <a:prstGeom prst="ellipse">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600">
                <a:solidFill>
                  <a:schemeClr val="tx1"/>
                </a:solidFill>
              </a:rPr>
              <a:t>Heal </a:t>
            </a:r>
            <a:r>
              <a:rPr lang="en-US" sz="1600" u="sng">
                <a:solidFill>
                  <a:schemeClr val="tx1"/>
                </a:solidFill>
              </a:rPr>
              <a:t>WITH</a:t>
            </a:r>
            <a:r>
              <a:rPr lang="en-US" sz="1600">
                <a:solidFill>
                  <a:schemeClr val="tx1"/>
                </a:solidFill>
              </a:rPr>
              <a:t> each other </a:t>
            </a:r>
          </a:p>
        </p:txBody>
      </p:sp>
      <p:sp>
        <p:nvSpPr>
          <p:cNvPr id="11" name="Oval 10" descr="Cultivate calm">
            <a:extLst>
              <a:ext uri="{FF2B5EF4-FFF2-40B4-BE49-F238E27FC236}">
                <a16:creationId xmlns:a16="http://schemas.microsoft.com/office/drawing/2014/main" id="{91515AD7-3CB4-4A7E-26FC-C493AC2F1632}"/>
              </a:ext>
            </a:extLst>
          </p:cNvPr>
          <p:cNvSpPr/>
          <p:nvPr/>
        </p:nvSpPr>
        <p:spPr>
          <a:xfrm>
            <a:off x="10515652" y="235451"/>
            <a:ext cx="1909903" cy="1761018"/>
          </a:xfrm>
          <a:prstGeom prst="ellipse">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600">
                <a:solidFill>
                  <a:schemeClr val="tx1"/>
                </a:solidFill>
              </a:rPr>
              <a:t>Cultivate calm</a:t>
            </a:r>
          </a:p>
        </p:txBody>
      </p:sp>
      <p:sp>
        <p:nvSpPr>
          <p:cNvPr id="8" name="Oval 7" descr="Find fun">
            <a:extLst>
              <a:ext uri="{FF2B5EF4-FFF2-40B4-BE49-F238E27FC236}">
                <a16:creationId xmlns:a16="http://schemas.microsoft.com/office/drawing/2014/main" id="{76410B3B-153B-70D4-CE56-FF8444C73F76}"/>
              </a:ext>
            </a:extLst>
          </p:cNvPr>
          <p:cNvSpPr/>
          <p:nvPr/>
        </p:nvSpPr>
        <p:spPr>
          <a:xfrm>
            <a:off x="7832561" y="1500622"/>
            <a:ext cx="1709377" cy="1647388"/>
          </a:xfrm>
          <a:prstGeom prst="ellipse">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600">
                <a:solidFill>
                  <a:schemeClr val="tx1"/>
                </a:solidFill>
              </a:rPr>
              <a:t>Find fun</a:t>
            </a:r>
          </a:p>
        </p:txBody>
      </p:sp>
      <p:sp>
        <p:nvSpPr>
          <p:cNvPr id="6" name="Oval 5" descr="Listen to different ideas">
            <a:extLst>
              <a:ext uri="{FF2B5EF4-FFF2-40B4-BE49-F238E27FC236}">
                <a16:creationId xmlns:a16="http://schemas.microsoft.com/office/drawing/2014/main" id="{9680C8F0-7787-C4DC-8E30-CB10C9F18651}"/>
              </a:ext>
            </a:extLst>
          </p:cNvPr>
          <p:cNvSpPr/>
          <p:nvPr/>
        </p:nvSpPr>
        <p:spPr>
          <a:xfrm>
            <a:off x="9252460" y="1278310"/>
            <a:ext cx="1903219" cy="1764362"/>
          </a:xfrm>
          <a:prstGeom prst="ellipse">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600">
                <a:solidFill>
                  <a:schemeClr val="tx1"/>
                </a:solidFill>
              </a:rPr>
              <a:t>Listen to different ideas</a:t>
            </a:r>
          </a:p>
        </p:txBody>
      </p:sp>
      <p:sp>
        <p:nvSpPr>
          <p:cNvPr id="12" name="Oval 11" descr="Welcome everyone">
            <a:extLst>
              <a:ext uri="{FF2B5EF4-FFF2-40B4-BE49-F238E27FC236}">
                <a16:creationId xmlns:a16="http://schemas.microsoft.com/office/drawing/2014/main" id="{9680C8F0-7787-C4DC-8E30-CB10C9F18651}"/>
              </a:ext>
            </a:extLst>
          </p:cNvPr>
          <p:cNvSpPr/>
          <p:nvPr/>
        </p:nvSpPr>
        <p:spPr>
          <a:xfrm>
            <a:off x="10338521" y="2473423"/>
            <a:ext cx="1968824" cy="1918346"/>
          </a:xfrm>
          <a:prstGeom prst="ellipse">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Welcome everyone</a:t>
            </a:r>
          </a:p>
        </p:txBody>
      </p:sp>
      <p:sp>
        <p:nvSpPr>
          <p:cNvPr id="13" name="Oval 12" descr="Persevere through challenges">
            <a:extLst>
              <a:ext uri="{FF2B5EF4-FFF2-40B4-BE49-F238E27FC236}">
                <a16:creationId xmlns:a16="http://schemas.microsoft.com/office/drawing/2014/main" id="{6F3E6EB1-C002-3336-2EA6-BF0574FEDC0D}"/>
              </a:ext>
            </a:extLst>
          </p:cNvPr>
          <p:cNvSpPr/>
          <p:nvPr/>
        </p:nvSpPr>
        <p:spPr>
          <a:xfrm>
            <a:off x="9249512" y="3495428"/>
            <a:ext cx="1911670" cy="1922030"/>
          </a:xfrm>
          <a:prstGeom prst="ellipse">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600">
                <a:solidFill>
                  <a:schemeClr val="tx1"/>
                </a:solidFill>
              </a:rPr>
              <a:t>Persevere through challenges</a:t>
            </a:r>
          </a:p>
        </p:txBody>
      </p:sp>
      <p:sp>
        <p:nvSpPr>
          <p:cNvPr id="14" name="Oval 13" descr="Stand up for a friend">
            <a:extLst>
              <a:ext uri="{FF2B5EF4-FFF2-40B4-BE49-F238E27FC236}">
                <a16:creationId xmlns:a16="http://schemas.microsoft.com/office/drawing/2014/main" id="{9318FD3D-E705-4D3A-46B5-59602C5A3A8C}"/>
              </a:ext>
            </a:extLst>
          </p:cNvPr>
          <p:cNvSpPr/>
          <p:nvPr/>
        </p:nvSpPr>
        <p:spPr>
          <a:xfrm>
            <a:off x="8826637" y="4932139"/>
            <a:ext cx="1899875" cy="1912594"/>
          </a:xfrm>
          <a:prstGeom prst="ellipse">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600">
                <a:solidFill>
                  <a:schemeClr val="tx1"/>
                </a:solidFill>
              </a:rPr>
              <a:t>Stand up for a friend</a:t>
            </a:r>
          </a:p>
        </p:txBody>
      </p:sp>
      <p:sp>
        <p:nvSpPr>
          <p:cNvPr id="4" name="Oval 3" descr="Check in on each other">
            <a:extLst>
              <a:ext uri="{FF2B5EF4-FFF2-40B4-BE49-F238E27FC236}">
                <a16:creationId xmlns:a16="http://schemas.microsoft.com/office/drawing/2014/main" id="{851893B3-95AD-AEDC-386C-D1FFC4976DB3}"/>
              </a:ext>
            </a:extLst>
          </p:cNvPr>
          <p:cNvSpPr/>
          <p:nvPr/>
        </p:nvSpPr>
        <p:spPr>
          <a:xfrm>
            <a:off x="10498941" y="4929870"/>
            <a:ext cx="1968824" cy="1918346"/>
          </a:xfrm>
          <a:prstGeom prst="ellipse">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Check in on each other </a:t>
            </a:r>
          </a:p>
        </p:txBody>
      </p:sp>
      <p:sp>
        <p:nvSpPr>
          <p:cNvPr id="15" name="Rectangle 14">
            <a:extLst>
              <a:ext uri="{FF2B5EF4-FFF2-40B4-BE49-F238E27FC236}">
                <a16:creationId xmlns:a16="http://schemas.microsoft.com/office/drawing/2014/main" id="{A3280F13-543F-C52F-38D0-20C5C94268EB}"/>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67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95B4D-59FA-50C9-173B-719D5BA00521}"/>
              </a:ext>
            </a:extLst>
          </p:cNvPr>
          <p:cNvSpPr>
            <a:spLocks noGrp="1"/>
          </p:cNvSpPr>
          <p:nvPr>
            <p:ph type="title"/>
          </p:nvPr>
        </p:nvSpPr>
        <p:spPr>
          <a:xfrm>
            <a:off x="1112253" y="1111991"/>
            <a:ext cx="9493249" cy="868527"/>
          </a:xfrm>
        </p:spPr>
        <p:txBody>
          <a:bodyPr>
            <a:normAutofit fontScale="90000"/>
          </a:bodyPr>
          <a:lstStyle/>
          <a:p>
            <a:r>
              <a:rPr lang="en-US" dirty="0">
                <a:highlight>
                  <a:srgbClr val="FF00FF"/>
                </a:highlight>
              </a:rPr>
              <a:t>Main Activity 1: </a:t>
            </a:r>
            <a:br>
              <a:rPr lang="en-US" dirty="0">
                <a:highlight>
                  <a:srgbClr val="FF00FF"/>
                </a:highlight>
              </a:rPr>
            </a:br>
            <a:r>
              <a:rPr lang="en-US" dirty="0">
                <a:highlight>
                  <a:srgbClr val="FF00FF"/>
                </a:highlight>
              </a:rPr>
              <a:t>Your Community Inspiration</a:t>
            </a:r>
          </a:p>
        </p:txBody>
      </p:sp>
      <p:sp>
        <p:nvSpPr>
          <p:cNvPr id="3" name="Content Placeholder 2">
            <a:extLst>
              <a:ext uri="{FF2B5EF4-FFF2-40B4-BE49-F238E27FC236}">
                <a16:creationId xmlns:a16="http://schemas.microsoft.com/office/drawing/2014/main" id="{73A1DA52-AF72-B9B1-9AEB-9D90E99DE07A}"/>
              </a:ext>
            </a:extLst>
          </p:cNvPr>
          <p:cNvSpPr>
            <a:spLocks noGrp="1"/>
          </p:cNvSpPr>
          <p:nvPr>
            <p:ph idx="1"/>
          </p:nvPr>
        </p:nvSpPr>
        <p:spPr>
          <a:xfrm>
            <a:off x="1219200" y="2148863"/>
            <a:ext cx="9227328" cy="4913208"/>
          </a:xfrm>
        </p:spPr>
        <p:txBody>
          <a:bodyPr vert="horz" lIns="91440" tIns="45720" rIns="91440" bIns="45720" rtlCol="0" anchor="t">
            <a:noAutofit/>
          </a:bodyPr>
          <a:lstStyle/>
          <a:p>
            <a:pPr marL="0" indent="0">
              <a:buNone/>
            </a:pPr>
            <a:r>
              <a:rPr lang="en-US" sz="3200" b="1" dirty="0">
                <a:ea typeface="+mn-lt"/>
                <a:cs typeface="+mn-lt"/>
              </a:rPr>
              <a:t>INDIVIDUALLY</a:t>
            </a:r>
            <a:r>
              <a:rPr lang="en-US" sz="2400" dirty="0">
                <a:ea typeface="Verdana"/>
                <a:cs typeface="+mn-lt"/>
              </a:rPr>
              <a:t> </a:t>
            </a:r>
            <a:endParaRPr lang="en-US" sz="2400" dirty="0">
              <a:latin typeface="Consolas"/>
              <a:ea typeface="Verdana"/>
            </a:endParaRPr>
          </a:p>
          <a:p>
            <a:pPr marL="0" indent="0">
              <a:buNone/>
            </a:pPr>
            <a:r>
              <a:rPr lang="en-US" sz="2800" dirty="0">
                <a:latin typeface="Consolas"/>
                <a:ea typeface="Verdana"/>
              </a:rPr>
              <a:t>Who are two people in your life who model your values through their actions? </a:t>
            </a:r>
          </a:p>
          <a:p>
            <a:pPr marL="0" indent="0">
              <a:buNone/>
            </a:pPr>
            <a:endParaRPr lang="en-US" dirty="0"/>
          </a:p>
          <a:p>
            <a:pPr marL="0" indent="0">
              <a:buNone/>
            </a:pPr>
            <a:r>
              <a:rPr lang="en-US" sz="2800" dirty="0">
                <a:latin typeface="Consolas"/>
                <a:ea typeface="Verdana"/>
              </a:rPr>
              <a:t>Write down their names, the value they each model for you, and an example of how they model that value.</a:t>
            </a:r>
            <a:endParaRPr lang="en-US" dirty="0"/>
          </a:p>
        </p:txBody>
      </p:sp>
      <p:sp>
        <p:nvSpPr>
          <p:cNvPr id="10" name="Oval 9" descr="Pastor/ Worship Leader">
            <a:extLst>
              <a:ext uri="{FF2B5EF4-FFF2-40B4-BE49-F238E27FC236}">
                <a16:creationId xmlns:a16="http://schemas.microsoft.com/office/drawing/2014/main" id="{1E7BBF0D-BD92-3D29-CF7C-C1EE8326FC87}"/>
              </a:ext>
            </a:extLst>
          </p:cNvPr>
          <p:cNvSpPr/>
          <p:nvPr/>
        </p:nvSpPr>
        <p:spPr>
          <a:xfrm>
            <a:off x="7156465" y="274689"/>
            <a:ext cx="1442008" cy="1323204"/>
          </a:xfrm>
          <a:prstGeom prst="ellipse">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600" dirty="0">
                <a:solidFill>
                  <a:schemeClr val="tx1"/>
                </a:solidFill>
              </a:rPr>
              <a:t>Pastor/</a:t>
            </a:r>
          </a:p>
          <a:p>
            <a:pPr algn="ctr"/>
            <a:r>
              <a:rPr lang="en-US" sz="1600" dirty="0">
                <a:solidFill>
                  <a:schemeClr val="tx1"/>
                </a:solidFill>
              </a:rPr>
              <a:t>Worship Leader</a:t>
            </a:r>
          </a:p>
        </p:txBody>
      </p:sp>
      <p:sp>
        <p:nvSpPr>
          <p:cNvPr id="8" name="Oval 7" descr="Coach">
            <a:extLst>
              <a:ext uri="{FF2B5EF4-FFF2-40B4-BE49-F238E27FC236}">
                <a16:creationId xmlns:a16="http://schemas.microsoft.com/office/drawing/2014/main" id="{76410B3B-153B-70D4-CE56-FF8444C73F76}"/>
              </a:ext>
            </a:extLst>
          </p:cNvPr>
          <p:cNvSpPr/>
          <p:nvPr/>
        </p:nvSpPr>
        <p:spPr>
          <a:xfrm>
            <a:off x="8253666" y="1059465"/>
            <a:ext cx="1067693" cy="1095941"/>
          </a:xfrm>
          <a:prstGeom prst="ellipse">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600">
                <a:solidFill>
                  <a:schemeClr val="tx1"/>
                </a:solidFill>
              </a:rPr>
              <a:t>Coach</a:t>
            </a:r>
          </a:p>
        </p:txBody>
      </p:sp>
      <p:sp>
        <p:nvSpPr>
          <p:cNvPr id="7" name="Oval 6" descr="Peer/Friend">
            <a:extLst>
              <a:ext uri="{FF2B5EF4-FFF2-40B4-BE49-F238E27FC236}">
                <a16:creationId xmlns:a16="http://schemas.microsoft.com/office/drawing/2014/main" id="{904DB983-97C4-7EAE-F943-E44386B943F0}"/>
              </a:ext>
            </a:extLst>
          </p:cNvPr>
          <p:cNvSpPr/>
          <p:nvPr/>
        </p:nvSpPr>
        <p:spPr>
          <a:xfrm>
            <a:off x="8694328" y="182099"/>
            <a:ext cx="1268219" cy="1176152"/>
          </a:xfrm>
          <a:prstGeom prst="ellipse">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600">
                <a:solidFill>
                  <a:schemeClr val="tx1"/>
                </a:solidFill>
              </a:rPr>
              <a:t>Peer/ Friend</a:t>
            </a:r>
          </a:p>
        </p:txBody>
      </p:sp>
      <p:sp>
        <p:nvSpPr>
          <p:cNvPr id="9" name="Oval 8" descr="Movie Star">
            <a:extLst>
              <a:ext uri="{FF2B5EF4-FFF2-40B4-BE49-F238E27FC236}">
                <a16:creationId xmlns:a16="http://schemas.microsoft.com/office/drawing/2014/main" id="{5AD3C95D-60B1-AE50-EBEA-3B3FDE450F43}"/>
              </a:ext>
            </a:extLst>
          </p:cNvPr>
          <p:cNvSpPr/>
          <p:nvPr/>
        </p:nvSpPr>
        <p:spPr>
          <a:xfrm>
            <a:off x="9956662" y="-127021"/>
            <a:ext cx="1115464" cy="1072154"/>
          </a:xfrm>
          <a:prstGeom prst="ellipse">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600">
                <a:solidFill>
                  <a:schemeClr val="tx1"/>
                </a:solidFill>
              </a:rPr>
              <a:t>Movie Star</a:t>
            </a:r>
            <a:endParaRPr lang="en-US">
              <a:solidFill>
                <a:schemeClr val="tx1"/>
              </a:solidFill>
            </a:endParaRPr>
          </a:p>
        </p:txBody>
      </p:sp>
      <p:sp>
        <p:nvSpPr>
          <p:cNvPr id="6" name="Oval 5" descr="Family Member">
            <a:extLst>
              <a:ext uri="{FF2B5EF4-FFF2-40B4-BE49-F238E27FC236}">
                <a16:creationId xmlns:a16="http://schemas.microsoft.com/office/drawing/2014/main" id="{9680C8F0-7787-C4DC-8E30-CB10C9F18651}"/>
              </a:ext>
            </a:extLst>
          </p:cNvPr>
          <p:cNvSpPr/>
          <p:nvPr/>
        </p:nvSpPr>
        <p:spPr>
          <a:xfrm>
            <a:off x="9322645" y="997574"/>
            <a:ext cx="1442008" cy="1323204"/>
          </a:xfrm>
          <a:prstGeom prst="ellipse">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a:solidFill>
                  <a:schemeClr val="tx1"/>
                </a:solidFill>
              </a:rPr>
              <a:t>Family Member</a:t>
            </a:r>
          </a:p>
        </p:txBody>
      </p:sp>
      <p:sp>
        <p:nvSpPr>
          <p:cNvPr id="11" name="Oval 10" descr="Neighbor">
            <a:extLst>
              <a:ext uri="{FF2B5EF4-FFF2-40B4-BE49-F238E27FC236}">
                <a16:creationId xmlns:a16="http://schemas.microsoft.com/office/drawing/2014/main" id="{91515AD7-3CB4-4A7E-26FC-C493AC2F1632}"/>
              </a:ext>
            </a:extLst>
          </p:cNvPr>
          <p:cNvSpPr/>
          <p:nvPr/>
        </p:nvSpPr>
        <p:spPr>
          <a:xfrm>
            <a:off x="10455495" y="566319"/>
            <a:ext cx="1548955" cy="1430150"/>
          </a:xfrm>
          <a:prstGeom prst="ellipse">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600">
                <a:solidFill>
                  <a:schemeClr val="tx1"/>
                </a:solidFill>
              </a:rPr>
              <a:t>Neighbor</a:t>
            </a:r>
          </a:p>
        </p:txBody>
      </p:sp>
      <p:sp>
        <p:nvSpPr>
          <p:cNvPr id="12" name="Oval 11" descr="Club Staff">
            <a:extLst>
              <a:ext uri="{FF2B5EF4-FFF2-40B4-BE49-F238E27FC236}">
                <a16:creationId xmlns:a16="http://schemas.microsoft.com/office/drawing/2014/main" id="{9680C8F0-7787-C4DC-8E30-CB10C9F18651}"/>
              </a:ext>
            </a:extLst>
          </p:cNvPr>
          <p:cNvSpPr/>
          <p:nvPr/>
        </p:nvSpPr>
        <p:spPr>
          <a:xfrm>
            <a:off x="11070442" y="1761554"/>
            <a:ext cx="1206824" cy="1116242"/>
          </a:xfrm>
          <a:prstGeom prst="ellipse">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Club Staff</a:t>
            </a:r>
          </a:p>
        </p:txBody>
      </p:sp>
      <p:sp>
        <p:nvSpPr>
          <p:cNvPr id="13" name="Oval 12" descr="Athlete">
            <a:extLst>
              <a:ext uri="{FF2B5EF4-FFF2-40B4-BE49-F238E27FC236}">
                <a16:creationId xmlns:a16="http://schemas.microsoft.com/office/drawing/2014/main" id="{6F3E6EB1-C002-3336-2EA6-BF0574FEDC0D}"/>
              </a:ext>
            </a:extLst>
          </p:cNvPr>
          <p:cNvSpPr/>
          <p:nvPr/>
        </p:nvSpPr>
        <p:spPr>
          <a:xfrm>
            <a:off x="10763485" y="2663243"/>
            <a:ext cx="1440434" cy="1430742"/>
          </a:xfrm>
          <a:prstGeom prst="ellipse">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600">
                <a:solidFill>
                  <a:schemeClr val="tx1"/>
                </a:solidFill>
              </a:rPr>
              <a:t>Athlete</a:t>
            </a:r>
          </a:p>
        </p:txBody>
      </p:sp>
      <p:sp>
        <p:nvSpPr>
          <p:cNvPr id="14" name="Oval 13" descr="Historical figure">
            <a:extLst>
              <a:ext uri="{FF2B5EF4-FFF2-40B4-BE49-F238E27FC236}">
                <a16:creationId xmlns:a16="http://schemas.microsoft.com/office/drawing/2014/main" id="{9318FD3D-E705-4D3A-46B5-59602C5A3A8C}"/>
              </a:ext>
            </a:extLst>
          </p:cNvPr>
          <p:cNvSpPr/>
          <p:nvPr/>
        </p:nvSpPr>
        <p:spPr>
          <a:xfrm>
            <a:off x="10460926" y="3854026"/>
            <a:ext cx="1899875" cy="1912594"/>
          </a:xfrm>
          <a:prstGeom prst="ellipse">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600">
                <a:solidFill>
                  <a:schemeClr val="tx1"/>
                </a:solidFill>
              </a:rPr>
              <a:t>Historical Figure</a:t>
            </a:r>
          </a:p>
        </p:txBody>
      </p:sp>
      <p:sp>
        <p:nvSpPr>
          <p:cNvPr id="15" name="Rectangle 14">
            <a:extLst>
              <a:ext uri="{FF2B5EF4-FFF2-40B4-BE49-F238E27FC236}">
                <a16:creationId xmlns:a16="http://schemas.microsoft.com/office/drawing/2014/main" id="{796C49F5-6A82-88A9-C0EC-3D101EE1161A}"/>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5519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8" name="Group 77">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79" name="Group 78">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81" name="Straight Connector 80">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0" name="Oval 79">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84" name="Rectangle 83">
            <a:extLst>
              <a:ext uri="{FF2B5EF4-FFF2-40B4-BE49-F238E27FC236}">
                <a16:creationId xmlns:a16="http://schemas.microsoft.com/office/drawing/2014/main" id="{58AB3599-B0E3-4E63-988D-82B4B5A61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DADB9-61FF-E295-794A-A34B1D60387D}"/>
              </a:ext>
            </a:extLst>
          </p:cNvPr>
          <p:cNvSpPr>
            <a:spLocks noGrp="1"/>
          </p:cNvSpPr>
          <p:nvPr>
            <p:ph type="title"/>
          </p:nvPr>
        </p:nvSpPr>
        <p:spPr>
          <a:xfrm>
            <a:off x="525234" y="499563"/>
            <a:ext cx="10493673" cy="3362146"/>
          </a:xfrm>
        </p:spPr>
        <p:txBody>
          <a:bodyPr vert="horz" lIns="91440" tIns="45720" rIns="91440" bIns="45720" rtlCol="0" anchor="t">
            <a:normAutofit/>
          </a:bodyPr>
          <a:lstStyle/>
          <a:p>
            <a:r>
              <a:rPr lang="en-US" sz="3400" dirty="0">
                <a:highlight>
                  <a:srgbClr val="FF00FF"/>
                </a:highlight>
              </a:rPr>
              <a:t>My Role Models and Inspiration</a:t>
            </a:r>
          </a:p>
        </p:txBody>
      </p:sp>
      <p:grpSp>
        <p:nvGrpSpPr>
          <p:cNvPr id="86" name="Group 85">
            <a:extLst>
              <a:ext uri="{FF2B5EF4-FFF2-40B4-BE49-F238E27FC236}">
                <a16:creationId xmlns:a16="http://schemas.microsoft.com/office/drawing/2014/main" id="{6DE079A1-D509-44AA-B9F1-4D33D3C66A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87" name="Group 86">
              <a:extLst>
                <a:ext uri="{FF2B5EF4-FFF2-40B4-BE49-F238E27FC236}">
                  <a16:creationId xmlns:a16="http://schemas.microsoft.com/office/drawing/2014/main" id="{26BE2A83-B2F0-426E-B053-1EB8BCFFBD4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89" name="Straight Connector 88">
                <a:extLst>
                  <a:ext uri="{FF2B5EF4-FFF2-40B4-BE49-F238E27FC236}">
                    <a16:creationId xmlns:a16="http://schemas.microsoft.com/office/drawing/2014/main" id="{04A2A5DB-4251-4257-B62D-91609D45F3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D877A35-119C-49CB-AB78-75B0E1A9F5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8" name="Oval 87">
              <a:extLst>
                <a:ext uri="{FF2B5EF4-FFF2-40B4-BE49-F238E27FC236}">
                  <a16:creationId xmlns:a16="http://schemas.microsoft.com/office/drawing/2014/main" id="{29C4B6B6-44C2-4B00-B014-0BF4B69AE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DDFF4BDB-7766-6B9D-7DAB-C9C8E1C25523}"/>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descr="Table with three columns: 1. Name, 2. The value they model for me is..., 3. They model that value by...">
            <a:extLst>
              <a:ext uri="{FF2B5EF4-FFF2-40B4-BE49-F238E27FC236}">
                <a16:creationId xmlns:a16="http://schemas.microsoft.com/office/drawing/2014/main" id="{5DE77CFB-ADD5-059F-6808-3B6BC2561107}"/>
              </a:ext>
            </a:extLst>
          </p:cNvPr>
          <p:cNvGraphicFramePr>
            <a:graphicFrameLocks noGrp="1"/>
          </p:cNvGraphicFramePr>
          <p:nvPr>
            <p:extLst>
              <p:ext uri="{D42A27DB-BD31-4B8C-83A1-F6EECF244321}">
                <p14:modId xmlns:p14="http://schemas.microsoft.com/office/powerpoint/2010/main" val="3288679023"/>
              </p:ext>
            </p:extLst>
          </p:nvPr>
        </p:nvGraphicFramePr>
        <p:xfrm>
          <a:off x="534737" y="1403684"/>
          <a:ext cx="11009403" cy="4757701"/>
        </p:xfrm>
        <a:graphic>
          <a:graphicData uri="http://schemas.openxmlformats.org/drawingml/2006/table">
            <a:tbl>
              <a:tblPr firstRow="1" bandRow="1">
                <a:tableStyleId>{5940675A-B579-460E-94D1-54222C63F5DA}</a:tableStyleId>
              </a:tblPr>
              <a:tblGrid>
                <a:gridCol w="3492977">
                  <a:extLst>
                    <a:ext uri="{9D8B030D-6E8A-4147-A177-3AD203B41FA5}">
                      <a16:colId xmlns:a16="http://schemas.microsoft.com/office/drawing/2014/main" val="1241849128"/>
                    </a:ext>
                  </a:extLst>
                </a:gridCol>
                <a:gridCol w="3763883">
                  <a:extLst>
                    <a:ext uri="{9D8B030D-6E8A-4147-A177-3AD203B41FA5}">
                      <a16:colId xmlns:a16="http://schemas.microsoft.com/office/drawing/2014/main" val="2108394858"/>
                    </a:ext>
                  </a:extLst>
                </a:gridCol>
                <a:gridCol w="3752543">
                  <a:extLst>
                    <a:ext uri="{9D8B030D-6E8A-4147-A177-3AD203B41FA5}">
                      <a16:colId xmlns:a16="http://schemas.microsoft.com/office/drawing/2014/main" val="1972250433"/>
                    </a:ext>
                  </a:extLst>
                </a:gridCol>
              </a:tblGrid>
              <a:tr h="684236">
                <a:tc>
                  <a:txBody>
                    <a:bodyPr/>
                    <a:lstStyle/>
                    <a:p>
                      <a:pPr marL="0" algn="l" rtl="0" eaLnBrk="1" latinLnBrk="0" hangingPunct="1"/>
                      <a:endParaRPr lang="en-US" sz="1600" dirty="0">
                        <a:effectLst/>
                      </a:endParaRPr>
                    </a:p>
                  </a:txBody>
                  <a:tcPr marL="0" marR="0" marT="0" marB="0" anchor="ctr"/>
                </a:tc>
                <a:tc>
                  <a:txBody>
                    <a:bodyPr/>
                    <a:lstStyle/>
                    <a:p>
                      <a:pPr marL="0" algn="ctr" rtl="0" eaLnBrk="1" latinLnBrk="0" hangingPunct="1"/>
                      <a:r>
                        <a:rPr lang="en-US" sz="1600" kern="1200" dirty="0">
                          <a:solidFill>
                            <a:srgbClr val="000000"/>
                          </a:solidFill>
                          <a:effectLst/>
                        </a:rPr>
                        <a:t>The value they model for me is …</a:t>
                      </a:r>
                      <a:endParaRPr lang="en-US" sz="1600" dirty="0">
                        <a:effectLst/>
                      </a:endParaRPr>
                    </a:p>
                  </a:txBody>
                  <a:tcPr marL="0" marR="0" marT="0" marB="0" anchor="ctr"/>
                </a:tc>
                <a:tc>
                  <a:txBody>
                    <a:bodyPr/>
                    <a:lstStyle/>
                    <a:p>
                      <a:pPr marL="0" algn="ctr" rtl="0" eaLnBrk="1" latinLnBrk="0" hangingPunct="1"/>
                      <a:r>
                        <a:rPr lang="en-US" sz="1600" kern="1200" dirty="0">
                          <a:solidFill>
                            <a:srgbClr val="000000"/>
                          </a:solidFill>
                          <a:effectLst/>
                        </a:rPr>
                        <a:t>They model that value by ….</a:t>
                      </a:r>
                      <a:endParaRPr lang="en-US" sz="1600" dirty="0">
                        <a:effectLst/>
                      </a:endParaRPr>
                    </a:p>
                  </a:txBody>
                  <a:tcPr marL="0" marR="0" marT="0" marB="0" anchor="ctr"/>
                </a:tc>
                <a:extLst>
                  <a:ext uri="{0D108BD9-81ED-4DB2-BD59-A6C34878D82A}">
                    <a16:rowId xmlns:a16="http://schemas.microsoft.com/office/drawing/2014/main" val="1076975595"/>
                  </a:ext>
                </a:extLst>
              </a:tr>
              <a:tr h="2122745">
                <a:tc>
                  <a:txBody>
                    <a:bodyPr/>
                    <a:lstStyle/>
                    <a:p>
                      <a:pPr marL="0" algn="l" rtl="0" eaLnBrk="1" latinLnBrk="0" hangingPunct="1"/>
                      <a:r>
                        <a:rPr lang="en-US" sz="1600" kern="1200" dirty="0">
                          <a:solidFill>
                            <a:srgbClr val="000000"/>
                          </a:solidFill>
                          <a:effectLst/>
                        </a:rPr>
                        <a:t>Name 1:</a:t>
                      </a:r>
                    </a:p>
                    <a:p>
                      <a:pPr marL="0" lvl="0" algn="l">
                        <a:buNone/>
                      </a:pPr>
                      <a:r>
                        <a:rPr lang="en-US" sz="1600" kern="1200" dirty="0">
                          <a:solidFill>
                            <a:srgbClr val="000000"/>
                          </a:solidFill>
                          <a:effectLst/>
                          <a:latin typeface="Segoe Script"/>
                        </a:rPr>
                        <a:t>NAME</a:t>
                      </a:r>
                    </a:p>
                  </a:txBody>
                  <a:tcPr marL="0" marR="0" marT="0" marB="0"/>
                </a:tc>
                <a:tc>
                  <a:txBody>
                    <a:bodyPr/>
                    <a:lstStyle/>
                    <a:p>
                      <a:pPr marL="0" algn="l" rtl="0" eaLnBrk="1" latinLnBrk="0" hangingPunct="1"/>
                      <a:endParaRPr lang="en-US" sz="1600" dirty="0">
                        <a:effectLst/>
                      </a:endParaRPr>
                    </a:p>
                  </a:txBody>
                  <a:tcPr marL="0" marR="0" marT="0" marB="0" anchor="ctr"/>
                </a:tc>
                <a:tc>
                  <a:txBody>
                    <a:bodyPr/>
                    <a:lstStyle/>
                    <a:p>
                      <a:pPr marL="0" algn="l" rtl="0" eaLnBrk="1" latinLnBrk="0" hangingPunct="1"/>
                      <a:endParaRPr lang="en-US" sz="1600" dirty="0">
                        <a:effectLst/>
                      </a:endParaRPr>
                    </a:p>
                  </a:txBody>
                  <a:tcPr marL="0" marR="0" marT="0" marB="0" anchor="ctr"/>
                </a:tc>
                <a:extLst>
                  <a:ext uri="{0D108BD9-81ED-4DB2-BD59-A6C34878D82A}">
                    <a16:rowId xmlns:a16="http://schemas.microsoft.com/office/drawing/2014/main" val="2663994630"/>
                  </a:ext>
                </a:extLst>
              </a:tr>
              <a:tr h="1950073">
                <a:tc>
                  <a:txBody>
                    <a:bodyPr/>
                    <a:lstStyle/>
                    <a:p>
                      <a:pPr marL="0" algn="l" rtl="0" eaLnBrk="1" latinLnBrk="0" hangingPunct="1"/>
                      <a:r>
                        <a:rPr lang="en-US" sz="1600" kern="1200" dirty="0">
                          <a:solidFill>
                            <a:srgbClr val="000000"/>
                          </a:solidFill>
                          <a:effectLst/>
                        </a:rPr>
                        <a:t>Name 2:</a:t>
                      </a:r>
                    </a:p>
                    <a:p>
                      <a:pPr marL="0" lvl="0" algn="l">
                        <a:buNone/>
                      </a:pPr>
                      <a:r>
                        <a:rPr lang="en-US" sz="1600" kern="1200">
                          <a:solidFill>
                            <a:srgbClr val="000000"/>
                          </a:solidFill>
                          <a:effectLst/>
                          <a:latin typeface="Segoe Script"/>
                        </a:rPr>
                        <a:t>NAME</a:t>
                      </a:r>
                    </a:p>
                    <a:p>
                      <a:pPr marL="0" lvl="0" algn="l">
                        <a:buNone/>
                      </a:pPr>
                      <a:endParaRPr lang="en-US" sz="1600" kern="1200">
                        <a:solidFill>
                          <a:srgbClr val="000000"/>
                        </a:solidFill>
                        <a:effectLst/>
                      </a:endParaRPr>
                    </a:p>
                    <a:p>
                      <a:pPr marL="0" lvl="0" algn="l">
                        <a:buNone/>
                      </a:pPr>
                      <a:endParaRPr lang="en-US" sz="1600" kern="1200">
                        <a:solidFill>
                          <a:srgbClr val="000000"/>
                        </a:solidFill>
                        <a:effectLst/>
                      </a:endParaRPr>
                    </a:p>
                    <a:p>
                      <a:pPr marL="0" lvl="0" algn="l">
                        <a:buNone/>
                      </a:pPr>
                      <a:endParaRPr lang="en-US" sz="1600" kern="1200">
                        <a:solidFill>
                          <a:srgbClr val="000000"/>
                        </a:solidFill>
                        <a:effectLst/>
                      </a:endParaRPr>
                    </a:p>
                    <a:p>
                      <a:pPr marL="0" lvl="0" algn="l">
                        <a:buNone/>
                      </a:pPr>
                      <a:endParaRPr lang="en-US" sz="1600" kern="1200">
                        <a:solidFill>
                          <a:srgbClr val="000000"/>
                        </a:solidFill>
                        <a:effectLst/>
                      </a:endParaRPr>
                    </a:p>
                    <a:p>
                      <a:pPr marL="0" lvl="0" algn="l">
                        <a:buNone/>
                      </a:pPr>
                      <a:endParaRPr lang="en-US" sz="1600" kern="1200">
                        <a:solidFill>
                          <a:srgbClr val="000000"/>
                        </a:solidFill>
                        <a:effectLst/>
                      </a:endParaRPr>
                    </a:p>
                    <a:p>
                      <a:pPr marL="0" lvl="0" algn="l">
                        <a:buNone/>
                      </a:pPr>
                      <a:endParaRPr lang="en-US" sz="1600" kern="1200">
                        <a:solidFill>
                          <a:srgbClr val="000000"/>
                        </a:solidFill>
                        <a:effectLst/>
                      </a:endParaRPr>
                    </a:p>
                  </a:txBody>
                  <a:tcPr marL="0" marR="0" marT="0" marB="0"/>
                </a:tc>
                <a:tc>
                  <a:txBody>
                    <a:bodyPr/>
                    <a:lstStyle/>
                    <a:p>
                      <a:pPr marL="0" lvl="0" algn="l" rtl="0">
                        <a:buNone/>
                      </a:pPr>
                      <a:endParaRPr lang="en-US" sz="1600">
                        <a:effectLst/>
                      </a:endParaRPr>
                    </a:p>
                  </a:txBody>
                  <a:tcPr marL="0" marR="0" marT="0" marB="0" anchor="ctr"/>
                </a:tc>
                <a:tc>
                  <a:txBody>
                    <a:bodyPr/>
                    <a:lstStyle/>
                    <a:p>
                      <a:pPr marL="0" algn="l" rtl="0" eaLnBrk="1" latinLnBrk="0" hangingPunct="1"/>
                      <a:endParaRPr lang="en-US" sz="1600" dirty="0">
                        <a:effectLst/>
                      </a:endParaRPr>
                    </a:p>
                  </a:txBody>
                  <a:tcPr marL="0" marR="0" marT="0" marB="0" anchor="ctr"/>
                </a:tc>
                <a:extLst>
                  <a:ext uri="{0D108BD9-81ED-4DB2-BD59-A6C34878D82A}">
                    <a16:rowId xmlns:a16="http://schemas.microsoft.com/office/drawing/2014/main" val="4029229497"/>
                  </a:ext>
                </a:extLst>
              </a:tr>
            </a:tbl>
          </a:graphicData>
        </a:graphic>
      </p:graphicFrame>
      <p:sp>
        <p:nvSpPr>
          <p:cNvPr id="9" name="TextBox 8">
            <a:extLst>
              <a:ext uri="{FF2B5EF4-FFF2-40B4-BE49-F238E27FC236}">
                <a16:creationId xmlns:a16="http://schemas.microsoft.com/office/drawing/2014/main" id="{616ED090-ED77-D486-6B59-9DD7E67AC502}"/>
              </a:ext>
            </a:extLst>
          </p:cNvPr>
          <p:cNvSpPr txBox="1"/>
          <p:nvPr/>
        </p:nvSpPr>
        <p:spPr>
          <a:xfrm>
            <a:off x="4851902" y="2990600"/>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Segoe Script"/>
              </a:rPr>
              <a:t>Value 1</a:t>
            </a:r>
            <a:endParaRPr lang="en-US" dirty="0"/>
          </a:p>
        </p:txBody>
      </p:sp>
      <p:sp>
        <p:nvSpPr>
          <p:cNvPr id="10" name="TextBox 9">
            <a:extLst>
              <a:ext uri="{FF2B5EF4-FFF2-40B4-BE49-F238E27FC236}">
                <a16:creationId xmlns:a16="http://schemas.microsoft.com/office/drawing/2014/main" id="{E02AE833-099A-783C-304F-7B68719D1992}"/>
              </a:ext>
              <a:ext uri="{C183D7F6-B498-43B3-948B-1728B52AA6E4}">
                <adec:decorative xmlns:adec="http://schemas.microsoft.com/office/drawing/2017/decorative" val="0"/>
              </a:ext>
            </a:extLst>
          </p:cNvPr>
          <p:cNvSpPr txBox="1"/>
          <p:nvPr/>
        </p:nvSpPr>
        <p:spPr>
          <a:xfrm>
            <a:off x="7904023" y="2990600"/>
            <a:ext cx="3762743"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dirty="0"/>
              <a:t>Two sentences</a:t>
            </a:r>
          </a:p>
        </p:txBody>
      </p:sp>
      <p:pic>
        <p:nvPicPr>
          <p:cNvPr id="5" name="Graphic 4">
            <a:extLst>
              <a:ext uri="{FF2B5EF4-FFF2-40B4-BE49-F238E27FC236}">
                <a16:creationId xmlns:a16="http://schemas.microsoft.com/office/drawing/2014/main" id="{E842929F-30AC-05FB-9A58-01CD6F354A4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00000">
            <a:off x="10723681" y="125916"/>
            <a:ext cx="1115684" cy="1015043"/>
          </a:xfrm>
          <a:prstGeom prst="rect">
            <a:avLst/>
          </a:prstGeom>
        </p:spPr>
      </p:pic>
      <p:sp>
        <p:nvSpPr>
          <p:cNvPr id="3" name="TextBox 2">
            <a:extLst>
              <a:ext uri="{FF2B5EF4-FFF2-40B4-BE49-F238E27FC236}">
                <a16:creationId xmlns:a16="http://schemas.microsoft.com/office/drawing/2014/main" id="{626BC147-47C5-27FF-6D4B-FC4101C85C2C}"/>
              </a:ext>
            </a:extLst>
          </p:cNvPr>
          <p:cNvSpPr txBox="1"/>
          <p:nvPr/>
        </p:nvSpPr>
        <p:spPr>
          <a:xfrm>
            <a:off x="4851902" y="4996825"/>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Segoe Script"/>
              </a:rPr>
              <a:t>Value 2</a:t>
            </a:r>
          </a:p>
        </p:txBody>
      </p:sp>
      <p:sp>
        <p:nvSpPr>
          <p:cNvPr id="11" name="TextBox 10">
            <a:extLst>
              <a:ext uri="{FF2B5EF4-FFF2-40B4-BE49-F238E27FC236}">
                <a16:creationId xmlns:a16="http://schemas.microsoft.com/office/drawing/2014/main" id="{06A87D65-7046-ACC5-6078-46F7AC92FAED}"/>
              </a:ext>
              <a:ext uri="{C183D7F6-B498-43B3-948B-1728B52AA6E4}">
                <adec:decorative xmlns:adec="http://schemas.microsoft.com/office/drawing/2017/decorative" val="0"/>
              </a:ext>
            </a:extLst>
          </p:cNvPr>
          <p:cNvSpPr txBox="1"/>
          <p:nvPr/>
        </p:nvSpPr>
        <p:spPr>
          <a:xfrm>
            <a:off x="7914951" y="5053564"/>
            <a:ext cx="3733207"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dirty="0"/>
              <a:t>Two sentences​</a:t>
            </a:r>
          </a:p>
        </p:txBody>
      </p:sp>
    </p:spTree>
    <p:extLst>
      <p:ext uri="{BB962C8B-B14F-4D97-AF65-F5344CB8AC3E}">
        <p14:creationId xmlns:p14="http://schemas.microsoft.com/office/powerpoint/2010/main" val="3581832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6AA7E-0655-3434-210B-CBC0EC1E717C}"/>
              </a:ext>
            </a:extLst>
          </p:cNvPr>
          <p:cNvSpPr>
            <a:spLocks noGrp="1"/>
          </p:cNvSpPr>
          <p:nvPr>
            <p:ph type="title"/>
          </p:nvPr>
        </p:nvSpPr>
        <p:spPr/>
        <p:txBody>
          <a:bodyPr/>
          <a:lstStyle/>
          <a:p>
            <a:r>
              <a:rPr lang="en-US" dirty="0"/>
              <a:t>Session 1: Building Community</a:t>
            </a:r>
          </a:p>
        </p:txBody>
      </p:sp>
      <p:sp>
        <p:nvSpPr>
          <p:cNvPr id="3" name="Content Placeholder 2">
            <a:extLst>
              <a:ext uri="{FF2B5EF4-FFF2-40B4-BE49-F238E27FC236}">
                <a16:creationId xmlns:a16="http://schemas.microsoft.com/office/drawing/2014/main" id="{6DFEA9FB-E2BC-734A-7AD2-4115D0E434E0}"/>
              </a:ext>
            </a:extLst>
          </p:cNvPr>
          <p:cNvSpPr>
            <a:spLocks noGrp="1"/>
          </p:cNvSpPr>
          <p:nvPr>
            <p:ph idx="1"/>
          </p:nvPr>
        </p:nvSpPr>
        <p:spPr>
          <a:xfrm>
            <a:off x="1219200" y="3008146"/>
            <a:ext cx="9493250" cy="3854167"/>
          </a:xfrm>
        </p:spPr>
        <p:txBody>
          <a:bodyPr vert="horz" lIns="91440" tIns="45720" rIns="91440" bIns="45720" rtlCol="0" anchor="t">
            <a:normAutofit/>
          </a:bodyPr>
          <a:lstStyle/>
          <a:p>
            <a:pPr marL="0" indent="0">
              <a:buNone/>
            </a:pPr>
            <a:r>
              <a:rPr lang="en-US" sz="2800" dirty="0">
                <a:ea typeface="+mn-lt"/>
                <a:cs typeface="+mn-lt"/>
              </a:rPr>
              <a:t>Connect as a community through artworks and build Group Agreements that set a foundation for working together.     </a:t>
            </a:r>
            <a:endParaRPr lang="en-US" dirty="0"/>
          </a:p>
          <a:p>
            <a:pPr marL="0" indent="0">
              <a:buNone/>
            </a:pPr>
            <a:endParaRPr lang="en-US" sz="1400"/>
          </a:p>
          <a:p>
            <a:pPr marL="0" indent="0">
              <a:buNone/>
            </a:pPr>
            <a:endParaRPr lang="en-US" sz="1800"/>
          </a:p>
        </p:txBody>
      </p:sp>
      <p:sp>
        <p:nvSpPr>
          <p:cNvPr id="5" name="Rectangle 4">
            <a:extLst>
              <a:ext uri="{FF2B5EF4-FFF2-40B4-BE49-F238E27FC236}">
                <a16:creationId xmlns:a16="http://schemas.microsoft.com/office/drawing/2014/main" id="{911634D5-0559-26D1-E3DF-D3AAF788564D}"/>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266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95B4D-59FA-50C9-173B-719D5BA00521}"/>
              </a:ext>
            </a:extLst>
          </p:cNvPr>
          <p:cNvSpPr>
            <a:spLocks noGrp="1"/>
          </p:cNvSpPr>
          <p:nvPr>
            <p:ph type="title"/>
          </p:nvPr>
        </p:nvSpPr>
        <p:spPr>
          <a:xfrm>
            <a:off x="557842" y="365125"/>
            <a:ext cx="10154607" cy="868527"/>
          </a:xfrm>
        </p:spPr>
        <p:txBody>
          <a:bodyPr/>
          <a:lstStyle/>
          <a:p>
            <a:r>
              <a:rPr lang="en-US">
                <a:highlight>
                  <a:srgbClr val="FF00FF"/>
                </a:highlight>
              </a:rPr>
              <a:t>Main Activity </a:t>
            </a:r>
          </a:p>
        </p:txBody>
      </p:sp>
      <p:sp>
        <p:nvSpPr>
          <p:cNvPr id="3" name="Content Placeholder 2">
            <a:extLst>
              <a:ext uri="{FF2B5EF4-FFF2-40B4-BE49-F238E27FC236}">
                <a16:creationId xmlns:a16="http://schemas.microsoft.com/office/drawing/2014/main" id="{73A1DA52-AF72-B9B1-9AEB-9D90E99DE07A}"/>
              </a:ext>
            </a:extLst>
          </p:cNvPr>
          <p:cNvSpPr>
            <a:spLocks noGrp="1"/>
          </p:cNvSpPr>
          <p:nvPr>
            <p:ph idx="1"/>
          </p:nvPr>
        </p:nvSpPr>
        <p:spPr>
          <a:xfrm>
            <a:off x="560174" y="1503480"/>
            <a:ext cx="11250072" cy="5004622"/>
          </a:xfrm>
        </p:spPr>
        <p:txBody>
          <a:bodyPr vert="horz" lIns="91440" tIns="45720" rIns="91440" bIns="45720" rtlCol="0" anchor="t">
            <a:noAutofit/>
          </a:bodyPr>
          <a:lstStyle/>
          <a:p>
            <a:pPr marL="0" indent="0">
              <a:buNone/>
            </a:pPr>
            <a:r>
              <a:rPr lang="en-US" sz="2800" b="1" dirty="0">
                <a:latin typeface="Consolas"/>
                <a:ea typeface="Verdana"/>
              </a:rPr>
              <a:t>Make a group chat for you and your role models. </a:t>
            </a:r>
            <a:endParaRPr lang="en-US" sz="1800" b="1" dirty="0">
              <a:latin typeface="Consolas"/>
              <a:ea typeface="Verdana"/>
            </a:endParaRPr>
          </a:p>
          <a:p>
            <a:pPr marL="285750" indent="-285750"/>
            <a:r>
              <a:rPr lang="en-US" sz="2400" dirty="0">
                <a:latin typeface="Consolas"/>
                <a:ea typeface="Verdana"/>
              </a:rPr>
              <a:t>What emoji would you use as your contact picture? </a:t>
            </a:r>
          </a:p>
          <a:p>
            <a:pPr marL="285750" indent="-285750"/>
            <a:r>
              <a:rPr lang="en-US" sz="2400" dirty="0">
                <a:latin typeface="Consolas"/>
                <a:ea typeface="Verdana"/>
              </a:rPr>
              <a:t>What emoji would you use for Claudette Colvin’s contact picture? </a:t>
            </a:r>
            <a:endParaRPr lang="en-US" sz="2400" i="1" dirty="0">
              <a:latin typeface="Consolas"/>
              <a:ea typeface="Verdana"/>
            </a:endParaRPr>
          </a:p>
          <a:p>
            <a:pPr marL="285750" indent="-285750"/>
            <a:r>
              <a:rPr lang="en-US" sz="2400" dirty="0">
                <a:latin typeface="Consolas"/>
                <a:ea typeface="Verdana"/>
              </a:rPr>
              <a:t>What emoji would you use for the two people who inspire you? </a:t>
            </a:r>
            <a:endParaRPr lang="en-US" sz="2400" i="1" dirty="0">
              <a:latin typeface="Consolas"/>
              <a:ea typeface="Verdana"/>
            </a:endParaRPr>
          </a:p>
          <a:p>
            <a:pPr marL="285750" indent="-285750"/>
            <a:r>
              <a:rPr lang="en-US" sz="2400" dirty="0">
                <a:latin typeface="Consolas"/>
                <a:ea typeface="Verdana"/>
              </a:rPr>
              <a:t>What is the group chat name? </a:t>
            </a:r>
            <a:endParaRPr lang="en-US" sz="2400" b="1" dirty="0">
              <a:latin typeface="Consolas"/>
              <a:ea typeface="Verdana"/>
            </a:endParaRPr>
          </a:p>
          <a:p>
            <a:pPr marL="285750" indent="-285750"/>
            <a:r>
              <a:rPr lang="en-US" sz="2400" dirty="0">
                <a:ea typeface="+mn-lt"/>
                <a:cs typeface="+mn-lt"/>
              </a:rPr>
              <a:t>OPTIONAL: How would you introduce Claudette Colvin to your role models in the chat? How would you introduce your role models to </a:t>
            </a:r>
            <a:r>
              <a:rPr lang="en-US" sz="2400" dirty="0">
                <a:latin typeface="Consolas"/>
                <a:ea typeface="Verdana"/>
              </a:rPr>
              <a:t>Claudette </a:t>
            </a:r>
            <a:r>
              <a:rPr lang="en-US" sz="2400" dirty="0">
                <a:ea typeface="+mn-lt"/>
                <a:cs typeface="+mn-lt"/>
              </a:rPr>
              <a:t>Colvin?</a:t>
            </a:r>
            <a:endParaRPr lang="en-US" sz="2400" dirty="0">
              <a:latin typeface="Consolas"/>
              <a:ea typeface="Verdana"/>
            </a:endParaRPr>
          </a:p>
          <a:p>
            <a:pPr marL="342900" indent="-342900" algn="r">
              <a:buNone/>
            </a:pPr>
            <a:r>
              <a:rPr lang="en-US" sz="2000" dirty="0">
                <a:latin typeface="Consolas"/>
                <a:ea typeface="Verdana"/>
              </a:rPr>
              <a:t>* Use the group chat organizer to help you with this activity.</a:t>
            </a:r>
          </a:p>
          <a:p>
            <a:endParaRPr lang="en-US" dirty="0">
              <a:ea typeface="Verdana"/>
            </a:endParaRPr>
          </a:p>
          <a:p>
            <a:pPr marL="0" indent="0">
              <a:buNone/>
            </a:pPr>
            <a:endParaRPr lang="en-US" dirty="0">
              <a:ea typeface="Verdana"/>
            </a:endParaRPr>
          </a:p>
        </p:txBody>
      </p:sp>
      <p:sp>
        <p:nvSpPr>
          <p:cNvPr id="6" name="Rectangle 5">
            <a:extLst>
              <a:ext uri="{FF2B5EF4-FFF2-40B4-BE49-F238E27FC236}">
                <a16:creationId xmlns:a16="http://schemas.microsoft.com/office/drawing/2014/main" id="{90499DDD-2836-E7E4-0EC7-3FF7DABCE768}"/>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6251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7" name="Group 16">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9" name="Straight Connector 18">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Oval 17">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5" name="Rectangle 34">
            <a:extLst>
              <a:ext uri="{FF2B5EF4-FFF2-40B4-BE49-F238E27FC236}">
                <a16:creationId xmlns:a16="http://schemas.microsoft.com/office/drawing/2014/main" id="{A1BBCB0E-D444-4662-99B6-968FADD99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99AFD4-476A-449D-7E58-0BD197E7120B}"/>
              </a:ext>
            </a:extLst>
          </p:cNvPr>
          <p:cNvSpPr>
            <a:spLocks noGrp="1"/>
          </p:cNvSpPr>
          <p:nvPr>
            <p:ph type="title"/>
          </p:nvPr>
        </p:nvSpPr>
        <p:spPr>
          <a:xfrm>
            <a:off x="1219200" y="-1577975"/>
            <a:ext cx="9493249" cy="1577975"/>
          </a:xfrm>
        </p:spPr>
        <p:txBody>
          <a:bodyPr vert="horz" lIns="91440" tIns="45720" rIns="91440" bIns="45720" rtlCol="0" anchor="b">
            <a:normAutofit/>
          </a:bodyPr>
          <a:lstStyle/>
          <a:p>
            <a:r>
              <a:rPr lang="en-US" dirty="0"/>
              <a:t>Group chat organizer template</a:t>
            </a:r>
          </a:p>
        </p:txBody>
      </p:sp>
      <p:pic>
        <p:nvPicPr>
          <p:cNvPr id="8" name="Picture 7" descr="Group chat organizer exemplar&#10;Table 1: &#10;Group chat name&#10;Group chat emoji&#10;Why?&#10;&#10;Table 2: &#10;Contact&#10;Emoji&#10;Why?">
            <a:extLst>
              <a:ext uri="{FF2B5EF4-FFF2-40B4-BE49-F238E27FC236}">
                <a16:creationId xmlns:a16="http://schemas.microsoft.com/office/drawing/2014/main" id="{31E1B51D-E714-D3B4-C942-F3DCB71126AC}"/>
              </a:ext>
            </a:extLst>
          </p:cNvPr>
          <p:cNvPicPr>
            <a:picLocks noChangeAspect="1"/>
          </p:cNvPicPr>
          <p:nvPr/>
        </p:nvPicPr>
        <p:blipFill>
          <a:blip r:embed="rId2"/>
          <a:stretch>
            <a:fillRect/>
          </a:stretch>
        </p:blipFill>
        <p:spPr>
          <a:xfrm>
            <a:off x="1500129" y="179294"/>
            <a:ext cx="9191742" cy="6510618"/>
          </a:xfrm>
          <a:prstGeom prst="rect">
            <a:avLst/>
          </a:prstGeom>
        </p:spPr>
      </p:pic>
      <p:grpSp>
        <p:nvGrpSpPr>
          <p:cNvPr id="36" name="Group 35">
            <a:extLst>
              <a:ext uri="{FF2B5EF4-FFF2-40B4-BE49-F238E27FC236}">
                <a16:creationId xmlns:a16="http://schemas.microsoft.com/office/drawing/2014/main" id="{FABCF46B-3163-4E66-9BB3-AAC999794E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5" name="Group 24">
              <a:extLst>
                <a:ext uri="{FF2B5EF4-FFF2-40B4-BE49-F238E27FC236}">
                  <a16:creationId xmlns:a16="http://schemas.microsoft.com/office/drawing/2014/main" id="{DFFABCCE-353C-4DF3-82A1-0A3254A684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7" name="Straight Connector 26">
                <a:extLst>
                  <a:ext uri="{FF2B5EF4-FFF2-40B4-BE49-F238E27FC236}">
                    <a16:creationId xmlns:a16="http://schemas.microsoft.com/office/drawing/2014/main" id="{D69B21E5-8A56-4BB0-A2F9-E1D18D1B4D3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2E0FB7C-6BC0-4404-BBCB-6DD5D28DCA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Oval 25">
              <a:extLst>
                <a:ext uri="{FF2B5EF4-FFF2-40B4-BE49-F238E27FC236}">
                  <a16:creationId xmlns:a16="http://schemas.microsoft.com/office/drawing/2014/main" id="{0FCD1BD2-FA34-4758-A9C5-6723ACAD7E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6033E499-7856-D494-7B79-DE3C253138E3}"/>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7524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84D0352-FE27-0911-9052-11B22D24DC4D}"/>
              </a:ext>
            </a:extLst>
          </p:cNvPr>
          <p:cNvSpPr txBox="1">
            <a:spLocks noGrp="1"/>
          </p:cNvSpPr>
          <p:nvPr>
            <p:ph type="title" idx="4294967295"/>
          </p:nvPr>
        </p:nvSpPr>
        <p:spPr>
          <a:xfrm>
            <a:off x="1054130" y="354831"/>
            <a:ext cx="5353066" cy="7896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000" b="0" i="1" u="none" strike="noStrike" kern="1200" cap="none" spc="0" normalizeH="0" baseline="0" noProof="0">
                <a:ln>
                  <a:noFill/>
                </a:ln>
                <a:solidFill>
                  <a:srgbClr val="000000"/>
                </a:solidFill>
                <a:effectLst/>
                <a:highlight>
                  <a:srgbClr val="FF00FF"/>
                </a:highlight>
                <a:uLnTx/>
                <a:uFillTx/>
                <a:latin typeface="+mj-lt"/>
                <a:ea typeface="+mj-ea"/>
                <a:cs typeface="+mj-cs"/>
              </a:rPr>
              <a:t>Reflect</a:t>
            </a:r>
          </a:p>
        </p:txBody>
      </p:sp>
      <p:sp>
        <p:nvSpPr>
          <p:cNvPr id="16" name="Content Placeholder 2">
            <a:extLst>
              <a:ext uri="{FF2B5EF4-FFF2-40B4-BE49-F238E27FC236}">
                <a16:creationId xmlns:a16="http://schemas.microsoft.com/office/drawing/2014/main" id="{23B4A0F9-21B0-FB3B-B8C3-F5C7DEC0DB6F}"/>
              </a:ext>
            </a:extLst>
          </p:cNvPr>
          <p:cNvSpPr txBox="1">
            <a:spLocks/>
          </p:cNvSpPr>
          <p:nvPr/>
        </p:nvSpPr>
        <p:spPr>
          <a:xfrm>
            <a:off x="1088571" y="1702501"/>
            <a:ext cx="10194182" cy="2638935"/>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latin typeface="Consolas"/>
                <a:ea typeface="Verdana"/>
                <a:cs typeface="Segoe UI"/>
              </a:rPr>
              <a:t>Partner Share</a:t>
            </a:r>
          </a:p>
          <a:p>
            <a:r>
              <a:rPr lang="en-US" sz="2800" b="1" dirty="0">
                <a:latin typeface="Consolas"/>
                <a:ea typeface="Verdana"/>
                <a:cs typeface="Segoe UI"/>
              </a:rPr>
              <a:t> What:</a:t>
            </a:r>
            <a:r>
              <a:rPr lang="en-US" sz="2800" dirty="0">
                <a:latin typeface="Consolas"/>
                <a:ea typeface="Verdana"/>
                <a:cs typeface="Segoe UI"/>
              </a:rPr>
              <a:t> What is one emoji you chose?</a:t>
            </a:r>
          </a:p>
          <a:p>
            <a:r>
              <a:rPr lang="en-US" sz="2800" b="1" dirty="0">
                <a:latin typeface="Consolas"/>
                <a:ea typeface="Verdana"/>
                <a:cs typeface="Segoe UI"/>
              </a:rPr>
              <a:t> So, what:</a:t>
            </a:r>
            <a:r>
              <a:rPr lang="en-US" sz="2800" dirty="0">
                <a:latin typeface="Consolas"/>
                <a:ea typeface="Verdana"/>
                <a:cs typeface="Segoe UI"/>
              </a:rPr>
              <a:t> So, what does that choice </a:t>
            </a:r>
            <a:r>
              <a:rPr lang="en-US" sz="2800" dirty="0">
                <a:ea typeface="+mn-lt"/>
                <a:cs typeface="+mn-lt"/>
              </a:rPr>
              <a:t>tell </a:t>
            </a:r>
            <a:r>
              <a:rPr lang="en-US" sz="2800" dirty="0">
                <a:latin typeface="Consolas"/>
                <a:ea typeface="Verdana"/>
                <a:cs typeface="Segoe UI"/>
              </a:rPr>
              <a:t>you </a:t>
            </a:r>
            <a:r>
              <a:rPr lang="en-US" sz="2800" dirty="0">
                <a:ea typeface="+mn-lt"/>
                <a:cs typeface="+mn-lt"/>
              </a:rPr>
              <a:t>about your role model?</a:t>
            </a:r>
            <a:endParaRPr lang="en-US" sz="2800" dirty="0">
              <a:ea typeface="Verdana"/>
              <a:cs typeface="+mn-lt"/>
            </a:endParaRPr>
          </a:p>
          <a:p>
            <a:pPr marL="0" indent="0">
              <a:buNone/>
            </a:pPr>
            <a:endParaRPr lang="en-US" sz="2800" dirty="0">
              <a:latin typeface="Consolas"/>
              <a:ea typeface="Verdana"/>
              <a:cs typeface="Segoe UI"/>
            </a:endParaRPr>
          </a:p>
          <a:p>
            <a:pPr marL="0" indent="0">
              <a:buNone/>
            </a:pPr>
            <a:endParaRPr lang="en-US" sz="2000" dirty="0">
              <a:latin typeface="Consolas"/>
              <a:ea typeface="Verdana"/>
            </a:endParaRPr>
          </a:p>
          <a:p>
            <a:endParaRPr lang="en-US" sz="2800" dirty="0">
              <a:latin typeface="Consolas"/>
            </a:endParaRPr>
          </a:p>
        </p:txBody>
      </p:sp>
      <p:pic>
        <p:nvPicPr>
          <p:cNvPr id="2" name="Graphic 11">
            <a:extLst>
              <a:ext uri="{FF2B5EF4-FFF2-40B4-BE49-F238E27FC236}">
                <a16:creationId xmlns:a16="http://schemas.microsoft.com/office/drawing/2014/main" id="{AC491B7C-2D9B-BEBA-59B9-097A97D0567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341688" y="490180"/>
            <a:ext cx="1080059" cy="1132456"/>
          </a:xfrm>
          <a:prstGeom prst="rect">
            <a:avLst/>
          </a:prstGeom>
        </p:spPr>
      </p:pic>
      <p:sp>
        <p:nvSpPr>
          <p:cNvPr id="3" name="TextBox 2">
            <a:extLst>
              <a:ext uri="{FF2B5EF4-FFF2-40B4-BE49-F238E27FC236}">
                <a16:creationId xmlns:a16="http://schemas.microsoft.com/office/drawing/2014/main" id="{5F983616-9500-ECED-C332-1522E0DA0FFF}"/>
              </a:ext>
            </a:extLst>
          </p:cNvPr>
          <p:cNvSpPr txBox="1"/>
          <p:nvPr/>
        </p:nvSpPr>
        <p:spPr>
          <a:xfrm>
            <a:off x="1088571" y="4186051"/>
            <a:ext cx="1017319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2800" b="1" dirty="0"/>
              <a:t>Now, what:</a:t>
            </a:r>
            <a:r>
              <a:rPr lang="en-US" sz="2800" dirty="0"/>
              <a:t> Now, what can you do to be a role model for others?</a:t>
            </a:r>
            <a:endParaRPr lang="en-US" dirty="0"/>
          </a:p>
        </p:txBody>
      </p:sp>
      <p:sp>
        <p:nvSpPr>
          <p:cNvPr id="7" name="Rectangle 6">
            <a:extLst>
              <a:ext uri="{FF2B5EF4-FFF2-40B4-BE49-F238E27FC236}">
                <a16:creationId xmlns:a16="http://schemas.microsoft.com/office/drawing/2014/main" id="{1CE02689-0754-757F-C1C5-A9C23571DC5D}"/>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269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EEC32-CB90-AAD3-D0F2-B7E2F7E8AD64}"/>
              </a:ext>
            </a:extLst>
          </p:cNvPr>
          <p:cNvSpPr>
            <a:spLocks noGrp="1"/>
          </p:cNvSpPr>
          <p:nvPr>
            <p:ph type="title"/>
          </p:nvPr>
        </p:nvSpPr>
        <p:spPr>
          <a:xfrm>
            <a:off x="1022131" y="365125"/>
            <a:ext cx="5353066" cy="789699"/>
          </a:xfrm>
        </p:spPr>
        <p:txBody>
          <a:bodyPr/>
          <a:lstStyle/>
          <a:p>
            <a:r>
              <a:rPr lang="en-US">
                <a:highlight>
                  <a:srgbClr val="FF00FF"/>
                </a:highlight>
              </a:rPr>
              <a:t>Recognize</a:t>
            </a:r>
          </a:p>
        </p:txBody>
      </p:sp>
      <p:sp>
        <p:nvSpPr>
          <p:cNvPr id="3" name="Content Placeholder 2">
            <a:extLst>
              <a:ext uri="{FF2B5EF4-FFF2-40B4-BE49-F238E27FC236}">
                <a16:creationId xmlns:a16="http://schemas.microsoft.com/office/drawing/2014/main" id="{B6446DCD-34B9-DBEA-5B58-838A29957C52}"/>
              </a:ext>
            </a:extLst>
          </p:cNvPr>
          <p:cNvSpPr>
            <a:spLocks noGrp="1"/>
          </p:cNvSpPr>
          <p:nvPr>
            <p:ph idx="1"/>
          </p:nvPr>
        </p:nvSpPr>
        <p:spPr>
          <a:xfrm>
            <a:off x="1016948" y="1159215"/>
            <a:ext cx="10312624" cy="5712316"/>
          </a:xfrm>
        </p:spPr>
        <p:txBody>
          <a:bodyPr vert="horz" lIns="91440" tIns="45720" rIns="91440" bIns="45720" rtlCol="0" anchor="t">
            <a:noAutofit/>
          </a:bodyPr>
          <a:lstStyle/>
          <a:p>
            <a:pPr marL="0" indent="0">
              <a:buNone/>
            </a:pPr>
            <a:r>
              <a:rPr lang="en-US" sz="2800" b="1" dirty="0">
                <a:latin typeface="Consolas"/>
                <a:ea typeface="Verdana"/>
                <a:cs typeface="Segoe UI"/>
              </a:rPr>
              <a:t>INDIVIDUALLY</a:t>
            </a:r>
          </a:p>
          <a:p>
            <a:pPr marL="0" indent="0">
              <a:buNone/>
            </a:pPr>
            <a:r>
              <a:rPr lang="en-US" sz="2800" dirty="0">
                <a:latin typeface="Consolas"/>
                <a:ea typeface="Verdana"/>
                <a:cs typeface="Segoe UI"/>
              </a:rPr>
              <a:t>Pick</a:t>
            </a:r>
            <a:r>
              <a:rPr lang="en-US" sz="2800" dirty="0">
                <a:latin typeface="Consolas"/>
                <a:ea typeface="+mn-lt"/>
                <a:cs typeface="Segoe UI"/>
              </a:rPr>
              <a:t> one person from our Club or your group chat and write them an acknowledgement on an index card.</a:t>
            </a:r>
          </a:p>
          <a:p>
            <a:pPr marL="0" indent="0">
              <a:buNone/>
            </a:pPr>
            <a:endParaRPr lang="en-US" sz="2800" dirty="0">
              <a:latin typeface="Consolas"/>
              <a:ea typeface="+mn-lt"/>
              <a:cs typeface="Segoe UI"/>
            </a:endParaRPr>
          </a:p>
          <a:p>
            <a:pPr marL="0" indent="0">
              <a:buNone/>
            </a:pPr>
            <a:endParaRPr lang="en-US" sz="2800" dirty="0">
              <a:latin typeface="Consolas"/>
              <a:ea typeface="+mn-lt"/>
              <a:cs typeface="Segoe UI"/>
            </a:endParaRPr>
          </a:p>
          <a:p>
            <a:pPr marL="0" indent="0">
              <a:buNone/>
            </a:pPr>
            <a:endParaRPr lang="en-US" sz="2800" dirty="0">
              <a:latin typeface="Consolas"/>
              <a:ea typeface="+mn-lt"/>
              <a:cs typeface="Segoe UI"/>
            </a:endParaRPr>
          </a:p>
          <a:p>
            <a:pPr marL="0" indent="0">
              <a:buNone/>
            </a:pPr>
            <a:endParaRPr lang="en-US" sz="2800" dirty="0">
              <a:latin typeface="Consolas"/>
              <a:ea typeface="+mn-lt"/>
              <a:cs typeface="Segoe UI"/>
            </a:endParaRPr>
          </a:p>
          <a:p>
            <a:pPr marL="0" indent="0">
              <a:buNone/>
            </a:pPr>
            <a:endParaRPr lang="en-US" sz="2800" dirty="0">
              <a:latin typeface="Consolas"/>
              <a:ea typeface="+mn-lt"/>
              <a:cs typeface="Segoe UI"/>
            </a:endParaRPr>
          </a:p>
          <a:p>
            <a:pPr marL="457200" indent="-457200">
              <a:buFont typeface="Wingdings" panose="020B0604020202020204" pitchFamily="34" charset="0"/>
              <a:buChar char="Ø"/>
            </a:pPr>
            <a:r>
              <a:rPr lang="en-US" sz="2800" dirty="0">
                <a:latin typeface="Consolas"/>
                <a:ea typeface="+mn-lt"/>
                <a:cs typeface="Segoe UI"/>
              </a:rPr>
              <a:t>How might you share this acknowledgement?</a:t>
            </a:r>
          </a:p>
        </p:txBody>
      </p:sp>
      <p:sp>
        <p:nvSpPr>
          <p:cNvPr id="6" name="Rectangle 5">
            <a:extLst>
              <a:ext uri="{FF2B5EF4-FFF2-40B4-BE49-F238E27FC236}">
                <a16:creationId xmlns:a16="http://schemas.microsoft.com/office/drawing/2014/main" id="{5BF4AA6A-62DA-1812-1518-79393E74DB98}"/>
              </a:ext>
              <a:ext uri="{C183D7F6-B498-43B3-948B-1728B52AA6E4}">
                <adec:decorative xmlns:adec="http://schemas.microsoft.com/office/drawing/2017/decorative" val="1"/>
              </a:ext>
            </a:extLst>
          </p:cNvPr>
          <p:cNvSpPr/>
          <p:nvPr/>
        </p:nvSpPr>
        <p:spPr>
          <a:xfrm>
            <a:off x="3701142" y="3287035"/>
            <a:ext cx="4229877" cy="2612571"/>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2795A78-477D-78B8-D05E-34946A3CAAC7}"/>
              </a:ext>
              <a:ext uri="{C183D7F6-B498-43B3-948B-1728B52AA6E4}">
                <adec:decorative xmlns:adec="http://schemas.microsoft.com/office/drawing/2017/decorative" val="1"/>
              </a:ext>
            </a:extLst>
          </p:cNvPr>
          <p:cNvSpPr/>
          <p:nvPr/>
        </p:nvSpPr>
        <p:spPr>
          <a:xfrm>
            <a:off x="3607835" y="3204095"/>
            <a:ext cx="4229877" cy="26125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descr="Thank you note sentence stems: &#10;Dear (fill in),&#10;Thank you for (fill in).&#10;I appreciate (fill in)&#10;(Your name&quot;&#10;">
            <a:extLst>
              <a:ext uri="{FF2B5EF4-FFF2-40B4-BE49-F238E27FC236}">
                <a16:creationId xmlns:a16="http://schemas.microsoft.com/office/drawing/2014/main" id="{12DBA3A2-4FAE-8D67-0E99-42D62321D766}"/>
              </a:ext>
            </a:extLst>
          </p:cNvPr>
          <p:cNvSpPr txBox="1"/>
          <p:nvPr/>
        </p:nvSpPr>
        <p:spPr>
          <a:xfrm>
            <a:off x="3706326" y="3240382"/>
            <a:ext cx="4028750" cy="25389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Dear ________,</a:t>
            </a:r>
          </a:p>
          <a:p>
            <a:endParaRPr lang="en-US" sz="1600" dirty="0"/>
          </a:p>
          <a:p>
            <a:r>
              <a:rPr lang="en-US" sz="1600" dirty="0"/>
              <a:t>Thank you for ____________________</a:t>
            </a:r>
          </a:p>
          <a:p>
            <a:r>
              <a:rPr lang="en-US" sz="1600" dirty="0"/>
              <a:t>__________________________________</a:t>
            </a:r>
          </a:p>
          <a:p>
            <a:r>
              <a:rPr lang="en-US" sz="1600" dirty="0"/>
              <a:t>______________________.</a:t>
            </a:r>
          </a:p>
          <a:p>
            <a:endParaRPr lang="en-US" sz="1600" dirty="0"/>
          </a:p>
          <a:p>
            <a:r>
              <a:rPr lang="en-US" sz="1600" dirty="0"/>
              <a:t>I appreciate _____________________</a:t>
            </a:r>
            <a:br>
              <a:rPr lang="en-US" sz="1600" dirty="0"/>
            </a:br>
            <a:r>
              <a:rPr lang="en-US" sz="1600" dirty="0"/>
              <a:t>____________________________.</a:t>
            </a:r>
          </a:p>
          <a:p>
            <a:endParaRPr lang="en-US" sz="1600" dirty="0"/>
          </a:p>
          <a:p>
            <a:r>
              <a:rPr lang="en-US" sz="1600" dirty="0"/>
              <a:t>                    [Your name]    </a:t>
            </a:r>
          </a:p>
        </p:txBody>
      </p:sp>
      <p:pic>
        <p:nvPicPr>
          <p:cNvPr id="10" name="Graphic 9">
            <a:extLst>
              <a:ext uri="{FF2B5EF4-FFF2-40B4-BE49-F238E27FC236}">
                <a16:creationId xmlns:a16="http://schemas.microsoft.com/office/drawing/2014/main" id="{0F60D905-BA85-9C3B-23B9-D48618F4178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8384" y="311989"/>
            <a:ext cx="914400" cy="914400"/>
          </a:xfrm>
          <a:prstGeom prst="rect">
            <a:avLst/>
          </a:prstGeom>
        </p:spPr>
      </p:pic>
      <p:sp>
        <p:nvSpPr>
          <p:cNvPr id="9" name="Rectangle 8">
            <a:extLst>
              <a:ext uri="{FF2B5EF4-FFF2-40B4-BE49-F238E27FC236}">
                <a16:creationId xmlns:a16="http://schemas.microsoft.com/office/drawing/2014/main" id="{E8674B52-22C6-3E6F-F200-D5E5D1AC7AC2}"/>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5775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9BC84BF-C772-69FE-C57B-A836A85CB15C}"/>
              </a:ext>
            </a:extLst>
          </p:cNvPr>
          <p:cNvSpPr txBox="1">
            <a:spLocks noGrp="1"/>
          </p:cNvSpPr>
          <p:nvPr>
            <p:ph type="title" idx="4294967295"/>
          </p:nvPr>
        </p:nvSpPr>
        <p:spPr>
          <a:xfrm>
            <a:off x="670911" y="655109"/>
            <a:ext cx="11220522" cy="8371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000" b="0" i="1" u="none" strike="noStrike" kern="1200" cap="none" spc="0" normalizeH="0" baseline="0" noProof="0">
                <a:ln>
                  <a:noFill/>
                </a:ln>
                <a:solidFill>
                  <a:srgbClr val="000000"/>
                </a:solidFill>
                <a:effectLst/>
                <a:highlight>
                  <a:srgbClr val="FF00FF"/>
                </a:highlight>
                <a:uLnTx/>
                <a:uFillTx/>
                <a:latin typeface="Franklin Gothic Heavy"/>
                <a:ea typeface="+mj-ea"/>
                <a:cs typeface="+mj-cs"/>
              </a:rPr>
              <a:t>Closure</a:t>
            </a:r>
            <a:endParaRPr kumimoji="0" lang="en-US" sz="4000" b="0" i="1" u="none" strike="noStrike" kern="1200" cap="none" spc="0" normalizeH="0" baseline="0" noProof="0">
              <a:ln>
                <a:noFill/>
              </a:ln>
              <a:solidFill>
                <a:srgbClr val="000000"/>
              </a:solidFill>
              <a:effectLst/>
              <a:highlight>
                <a:srgbClr val="FF00FF"/>
              </a:highlight>
              <a:uLnTx/>
              <a:uFillTx/>
              <a:latin typeface="+mj-lt"/>
              <a:ea typeface="+mj-ea"/>
              <a:cs typeface="+mj-cs"/>
            </a:endParaRPr>
          </a:p>
        </p:txBody>
      </p:sp>
      <p:sp>
        <p:nvSpPr>
          <p:cNvPr id="6" name="TextBox 5">
            <a:extLst>
              <a:ext uri="{FF2B5EF4-FFF2-40B4-BE49-F238E27FC236}">
                <a16:creationId xmlns:a16="http://schemas.microsoft.com/office/drawing/2014/main" id="{21F0B0CE-3CC1-83AA-3C00-1D80566E1165}"/>
              </a:ext>
            </a:extLst>
          </p:cNvPr>
          <p:cNvSpPr txBox="1"/>
          <p:nvPr/>
        </p:nvSpPr>
        <p:spPr>
          <a:xfrm>
            <a:off x="1017503" y="1944483"/>
            <a:ext cx="10873930" cy="29690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mn-lt"/>
                <a:cs typeface="+mn-lt"/>
              </a:rPr>
              <a:t>Please clean up the area and return all the materials to their designated spaces. </a:t>
            </a:r>
            <a:endParaRPr lang="en-US" dirty="0"/>
          </a:p>
          <a:p>
            <a:endParaRPr lang="en-US" dirty="0"/>
          </a:p>
          <a:p>
            <a:r>
              <a:rPr lang="en-US" sz="2800" dirty="0">
                <a:ea typeface="+mn-lt"/>
                <a:cs typeface="+mn-lt"/>
              </a:rPr>
              <a:t>Recycle or reuse all paper products and consumable materials.</a:t>
            </a:r>
            <a:endParaRPr lang="en-US" dirty="0">
              <a:ea typeface="+mn-lt"/>
              <a:cs typeface="+mn-lt"/>
            </a:endParaRPr>
          </a:p>
          <a:p>
            <a:endParaRPr lang="en-US" sz="2800" dirty="0">
              <a:ea typeface="+mn-lt"/>
              <a:cs typeface="+mn-lt"/>
            </a:endParaRPr>
          </a:p>
          <a:p>
            <a:r>
              <a:rPr lang="en-US" sz="2800" dirty="0">
                <a:ea typeface="+mn-lt"/>
                <a:cs typeface="+mn-lt"/>
              </a:rPr>
              <a:t>Add your work to the documentation wall.   </a:t>
            </a:r>
            <a:endParaRPr lang="en-US" dirty="0"/>
          </a:p>
        </p:txBody>
      </p:sp>
      <p:sp>
        <p:nvSpPr>
          <p:cNvPr id="5" name="Explosion: 14 Points 4" descr="&quot;Next time: We'll talk ISSUES!&quot;">
            <a:extLst>
              <a:ext uri="{FF2B5EF4-FFF2-40B4-BE49-F238E27FC236}">
                <a16:creationId xmlns:a16="http://schemas.microsoft.com/office/drawing/2014/main" id="{F8F6DB6B-C0F2-3281-2D03-3EC10BB869A0}"/>
              </a:ext>
            </a:extLst>
          </p:cNvPr>
          <p:cNvSpPr/>
          <p:nvPr/>
        </p:nvSpPr>
        <p:spPr>
          <a:xfrm>
            <a:off x="8060071" y="4068480"/>
            <a:ext cx="4126301" cy="2961735"/>
          </a:xfrm>
          <a:prstGeom prst="irregularSeal2">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rgbClr val="000000"/>
                </a:solidFill>
              </a:rPr>
              <a:t>Next time: We'll talk ISSUES!</a:t>
            </a:r>
          </a:p>
        </p:txBody>
      </p:sp>
      <p:pic>
        <p:nvPicPr>
          <p:cNvPr id="3" name="Graphic 2">
            <a:extLst>
              <a:ext uri="{FF2B5EF4-FFF2-40B4-BE49-F238E27FC236}">
                <a16:creationId xmlns:a16="http://schemas.microsoft.com/office/drawing/2014/main" id="{8D6B894C-9E8D-22C7-68A2-46E90EE892F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83328" y="427006"/>
            <a:ext cx="1273834" cy="1072552"/>
          </a:xfrm>
          <a:prstGeom prst="rect">
            <a:avLst/>
          </a:prstGeom>
        </p:spPr>
      </p:pic>
      <p:sp>
        <p:nvSpPr>
          <p:cNvPr id="7" name="Rectangle 6">
            <a:extLst>
              <a:ext uri="{FF2B5EF4-FFF2-40B4-BE49-F238E27FC236}">
                <a16:creationId xmlns:a16="http://schemas.microsoft.com/office/drawing/2014/main" id="{3408FE27-CF57-4ACF-D918-9BFF46669404}"/>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415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B8E14375-72D9-32AE-F19E-26305988A7D1}"/>
              </a:ext>
            </a:extLst>
          </p:cNvPr>
          <p:cNvSpPr txBox="1">
            <a:spLocks noGrp="1"/>
          </p:cNvSpPr>
          <p:nvPr>
            <p:ph type="title" idx="4294967295"/>
          </p:nvPr>
        </p:nvSpPr>
        <p:spPr>
          <a:xfrm>
            <a:off x="957943" y="376010"/>
            <a:ext cx="9493249" cy="14625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000" b="0" i="1" u="none" strike="noStrike" kern="1200" cap="none" spc="0" normalizeH="0" baseline="0" noProof="0" dirty="0">
                <a:ln>
                  <a:noFill/>
                </a:ln>
                <a:solidFill>
                  <a:srgbClr val="000000"/>
                </a:solidFill>
                <a:effectLst/>
                <a:highlight>
                  <a:srgbClr val="00FF00"/>
                </a:highlight>
                <a:uLnTx/>
                <a:uFillTx/>
                <a:latin typeface="+mj-lt"/>
                <a:ea typeface="+mj-ea"/>
                <a:cs typeface="+mj-cs"/>
              </a:rPr>
              <a:t>Session 4: The Change I Wish to See</a:t>
            </a:r>
          </a:p>
        </p:txBody>
      </p:sp>
      <p:sp>
        <p:nvSpPr>
          <p:cNvPr id="3" name="Content Placeholder 2">
            <a:extLst>
              <a:ext uri="{FF2B5EF4-FFF2-40B4-BE49-F238E27FC236}">
                <a16:creationId xmlns:a16="http://schemas.microsoft.com/office/drawing/2014/main" id="{5FE4D867-7364-6361-A316-A86E5F2A0340}"/>
              </a:ext>
            </a:extLst>
          </p:cNvPr>
          <p:cNvSpPr>
            <a:spLocks noGrp="1"/>
          </p:cNvSpPr>
          <p:nvPr>
            <p:ph idx="1"/>
          </p:nvPr>
        </p:nvSpPr>
        <p:spPr>
          <a:xfrm>
            <a:off x="957943" y="2120023"/>
            <a:ext cx="10006966" cy="3335532"/>
          </a:xfrm>
        </p:spPr>
        <p:txBody>
          <a:bodyPr vert="horz" lIns="91440" tIns="45720" rIns="91440" bIns="45720" rtlCol="0" anchor="t">
            <a:noAutofit/>
          </a:bodyPr>
          <a:lstStyle/>
          <a:p>
            <a:pPr marL="0" indent="0">
              <a:buNone/>
            </a:pPr>
            <a:r>
              <a:rPr lang="en-US" sz="2800" dirty="0"/>
              <a:t>Identify ways to make positive change on issues we care about.</a:t>
            </a:r>
          </a:p>
          <a:p>
            <a:pPr marL="0" indent="0">
              <a:buNone/>
            </a:pPr>
            <a:endParaRPr lang="en-US" sz="2000" dirty="0"/>
          </a:p>
        </p:txBody>
      </p:sp>
      <p:sp>
        <p:nvSpPr>
          <p:cNvPr id="4" name="Rectangle 3">
            <a:extLst>
              <a:ext uri="{FF2B5EF4-FFF2-40B4-BE49-F238E27FC236}">
                <a16:creationId xmlns:a16="http://schemas.microsoft.com/office/drawing/2014/main" id="{21211B53-4A8F-FE93-7E9D-7AB38C9B0BBC}"/>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029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9BC84BF-C772-69FE-C57B-A836A85CB15C}"/>
              </a:ext>
            </a:extLst>
          </p:cNvPr>
          <p:cNvSpPr txBox="1">
            <a:spLocks noGrp="1"/>
          </p:cNvSpPr>
          <p:nvPr>
            <p:ph type="title" idx="4294967295"/>
          </p:nvPr>
        </p:nvSpPr>
        <p:spPr>
          <a:xfrm>
            <a:off x="554799" y="518786"/>
            <a:ext cx="10570223" cy="16707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4000" b="0" i="1" u="none" strike="noStrike" kern="1200" cap="none" spc="0" normalizeH="0" baseline="0" noProof="0" dirty="0">
                <a:ln>
                  <a:noFill/>
                </a:ln>
                <a:solidFill>
                  <a:srgbClr val="000000"/>
                </a:solidFill>
                <a:effectLst/>
                <a:highlight>
                  <a:srgbClr val="00FF00"/>
                </a:highlight>
                <a:uLnTx/>
                <a:uFillTx/>
                <a:latin typeface="+mj-lt"/>
                <a:ea typeface="+mj-ea"/>
                <a:cs typeface="+mj-cs"/>
              </a:rPr>
              <a:t>Community Builder </a:t>
            </a:r>
            <a:endParaRPr kumimoji="0" lang="en-US" sz="4000" b="0" i="1" u="none" strike="noStrike" kern="1200" cap="none" spc="0" normalizeH="0" baseline="0" noProof="0" dirty="0">
              <a:ln>
                <a:noFill/>
              </a:ln>
              <a:solidFill>
                <a:srgbClr val="000000"/>
              </a:solidFill>
              <a:effectLst/>
              <a:highlight>
                <a:srgbClr val="FFFF00"/>
              </a:highlight>
              <a:uLnTx/>
              <a:uFillTx/>
              <a:latin typeface="+mj-lt"/>
              <a:ea typeface="+mj-ea"/>
              <a:cs typeface="+mj-cs"/>
            </a:endParaRPr>
          </a:p>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4000" b="0" i="1" u="none" strike="noStrike" kern="1200" cap="none" spc="0" normalizeH="0" baseline="0" noProof="0" dirty="0">
                <a:ln>
                  <a:noFill/>
                </a:ln>
                <a:solidFill>
                  <a:srgbClr val="000000"/>
                </a:solidFill>
                <a:effectLst/>
                <a:highlight>
                  <a:srgbClr val="00FF00"/>
                </a:highlight>
                <a:uLnTx/>
                <a:uFillTx/>
                <a:latin typeface="+mj-lt"/>
                <a:ea typeface="+mj-ea"/>
                <a:cs typeface="+mj-cs"/>
              </a:rPr>
              <a:t>Round 1 (2 minutes)</a:t>
            </a:r>
            <a:endParaRPr kumimoji="0" lang="en-US" sz="4000" b="0" i="1" u="none" strike="noStrike" kern="1200" cap="none" spc="0" normalizeH="0" baseline="0" noProof="0" dirty="0">
              <a:ln>
                <a:noFill/>
              </a:ln>
              <a:solidFill>
                <a:srgbClr val="000000"/>
              </a:solidFill>
              <a:effectLst/>
              <a:highlight>
                <a:srgbClr val="FFFF00"/>
              </a:highlight>
              <a:uLnTx/>
              <a:uFillTx/>
              <a:latin typeface="+mj-lt"/>
              <a:ea typeface="+mj-ea"/>
              <a:cs typeface="+mj-cs"/>
            </a:endParaRPr>
          </a:p>
        </p:txBody>
      </p:sp>
      <p:sp>
        <p:nvSpPr>
          <p:cNvPr id="13" name="TextBox 12">
            <a:extLst>
              <a:ext uri="{FF2B5EF4-FFF2-40B4-BE49-F238E27FC236}">
                <a16:creationId xmlns:a16="http://schemas.microsoft.com/office/drawing/2014/main" id="{A262EEA1-180A-F30C-82BE-2E8AFFD12D81}"/>
              </a:ext>
            </a:extLst>
          </p:cNvPr>
          <p:cNvSpPr txBox="1"/>
          <p:nvPr/>
        </p:nvSpPr>
        <p:spPr>
          <a:xfrm>
            <a:off x="554801" y="2686349"/>
            <a:ext cx="10835477" cy="349612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120000"/>
              </a:lnSpc>
              <a:spcAft>
                <a:spcPts val="600"/>
              </a:spcAft>
            </a:pPr>
            <a:r>
              <a:rPr lang="en-US" sz="2400" b="1" dirty="0"/>
              <a:t>Work together to come to consensus!*</a:t>
            </a:r>
          </a:p>
          <a:p>
            <a:pPr marL="114300" indent="-342900">
              <a:lnSpc>
                <a:spcPct val="120000"/>
              </a:lnSpc>
              <a:spcAft>
                <a:spcPts val="600"/>
              </a:spcAft>
              <a:buAutoNum type="arabicPeriod"/>
            </a:pPr>
            <a:r>
              <a:rPr lang="en-US" sz="2400" dirty="0"/>
              <a:t>Look through the eight images together. </a:t>
            </a:r>
          </a:p>
          <a:p>
            <a:pPr marL="114300" indent="-342900">
              <a:lnSpc>
                <a:spcPct val="120000"/>
              </a:lnSpc>
              <a:spcAft>
                <a:spcPts val="600"/>
              </a:spcAft>
              <a:buAutoNum type="arabicPeriod"/>
            </a:pPr>
            <a:r>
              <a:rPr lang="en-US" sz="2400" dirty="0"/>
              <a:t>Sort the images into three categories:</a:t>
            </a:r>
          </a:p>
          <a:p>
            <a:pPr marL="1028700" lvl="2" indent="-342900">
              <a:lnSpc>
                <a:spcPct val="120000"/>
              </a:lnSpc>
              <a:spcAft>
                <a:spcPts val="600"/>
              </a:spcAft>
              <a:buFont typeface="Arial"/>
              <a:buChar char="•"/>
            </a:pPr>
            <a:r>
              <a:rPr lang="en-US" sz="2400" dirty="0"/>
              <a:t>Protest</a:t>
            </a:r>
            <a:r>
              <a:rPr lang="en-US" sz="2400" i="1" dirty="0"/>
              <a:t> (to resist, object, call to action)</a:t>
            </a:r>
          </a:p>
          <a:p>
            <a:pPr marL="1028700" lvl="2" indent="-342900">
              <a:lnSpc>
                <a:spcPct val="120000"/>
              </a:lnSpc>
              <a:spcAft>
                <a:spcPts val="600"/>
              </a:spcAft>
              <a:buFont typeface="Arial"/>
              <a:buChar char="•"/>
            </a:pPr>
            <a:r>
              <a:rPr lang="en-US" sz="2400" dirty="0"/>
              <a:t>Inform </a:t>
            </a:r>
            <a:r>
              <a:rPr lang="en-US" sz="2400" i="1" dirty="0"/>
              <a:t>(to tell, raise awareness)</a:t>
            </a:r>
          </a:p>
          <a:p>
            <a:pPr marL="1028700" lvl="2" indent="-342900">
              <a:lnSpc>
                <a:spcPct val="120000"/>
              </a:lnSpc>
              <a:spcAft>
                <a:spcPts val="600"/>
              </a:spcAft>
              <a:buFont typeface="Arial"/>
              <a:buChar char="•"/>
            </a:pPr>
            <a:r>
              <a:rPr lang="en-US" sz="2400" dirty="0"/>
              <a:t>Celebrate </a:t>
            </a:r>
            <a:r>
              <a:rPr lang="en-US" sz="2400" i="1" dirty="0"/>
              <a:t>(to elevate, remember)</a:t>
            </a:r>
          </a:p>
          <a:p>
            <a:pPr>
              <a:lnSpc>
                <a:spcPct val="120000"/>
              </a:lnSpc>
              <a:spcAft>
                <a:spcPts val="600"/>
              </a:spcAft>
            </a:pPr>
            <a:endParaRPr lang="en-US" sz="2400" dirty="0"/>
          </a:p>
        </p:txBody>
      </p:sp>
      <p:sp>
        <p:nvSpPr>
          <p:cNvPr id="2" name="Title 1">
            <a:extLst>
              <a:ext uri="{FF2B5EF4-FFF2-40B4-BE49-F238E27FC236}">
                <a16:creationId xmlns:a16="http://schemas.microsoft.com/office/drawing/2014/main" id="{60CE22EF-4810-A801-0D43-71237791C0E9}"/>
              </a:ext>
            </a:extLst>
          </p:cNvPr>
          <p:cNvSpPr txBox="1">
            <a:spLocks/>
          </p:cNvSpPr>
          <p:nvPr/>
        </p:nvSpPr>
        <p:spPr>
          <a:xfrm>
            <a:off x="6092339" y="6172596"/>
            <a:ext cx="5946523" cy="375241"/>
          </a:xfrm>
          <a:prstGeom prst="rect">
            <a:avLst/>
          </a:prstGeom>
        </p:spPr>
        <p:txBody>
          <a:bodyPr vert="horz" lIns="91440" tIns="45720" rIns="91440" bIns="45720" rtlCol="0" anchor="b">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*Consensus = </a:t>
            </a:r>
            <a:r>
              <a:rPr lang="en-US" sz="2000" i="0"/>
              <a:t>general agreement among people</a:t>
            </a:r>
          </a:p>
        </p:txBody>
      </p:sp>
      <p:pic>
        <p:nvPicPr>
          <p:cNvPr id="5" name="Graphic 4">
            <a:extLst>
              <a:ext uri="{FF2B5EF4-FFF2-40B4-BE49-F238E27FC236}">
                <a16:creationId xmlns:a16="http://schemas.microsoft.com/office/drawing/2014/main" id="{576F8217-0C51-CF46-D52E-EEFC134188E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01943" y="522514"/>
            <a:ext cx="1553935" cy="1540328"/>
          </a:xfrm>
          <a:prstGeom prst="rect">
            <a:avLst/>
          </a:prstGeom>
        </p:spPr>
      </p:pic>
      <p:sp>
        <p:nvSpPr>
          <p:cNvPr id="6" name="Rectangle 5">
            <a:extLst>
              <a:ext uri="{FF2B5EF4-FFF2-40B4-BE49-F238E27FC236}">
                <a16:creationId xmlns:a16="http://schemas.microsoft.com/office/drawing/2014/main" id="{13E3C295-1D26-B255-25DB-C102F4CE8963}"/>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447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9BC84BF-C772-69FE-C57B-A836A85CB15C}"/>
              </a:ext>
            </a:extLst>
          </p:cNvPr>
          <p:cNvSpPr txBox="1">
            <a:spLocks noGrp="1"/>
          </p:cNvSpPr>
          <p:nvPr>
            <p:ph type="title" idx="4294967295"/>
          </p:nvPr>
        </p:nvSpPr>
        <p:spPr>
          <a:xfrm>
            <a:off x="554799" y="518786"/>
            <a:ext cx="10570223" cy="16707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4000" b="0" i="1" u="none" strike="noStrike" kern="1200" cap="none" spc="0" normalizeH="0" baseline="0" noProof="0" dirty="0">
                <a:ln>
                  <a:noFill/>
                </a:ln>
                <a:solidFill>
                  <a:srgbClr val="000000"/>
                </a:solidFill>
                <a:effectLst/>
                <a:highlight>
                  <a:srgbClr val="00FF00"/>
                </a:highlight>
                <a:uLnTx/>
                <a:uFillTx/>
                <a:latin typeface="+mj-lt"/>
                <a:ea typeface="+mj-ea"/>
                <a:cs typeface="+mj-cs"/>
              </a:rPr>
              <a:t>Community Builder </a:t>
            </a:r>
            <a:endParaRPr kumimoji="0" lang="en-US" sz="4000" b="0" i="1" u="none" strike="noStrike" kern="1200" cap="none" spc="0" normalizeH="0" baseline="0" noProof="0" dirty="0">
              <a:ln>
                <a:noFill/>
              </a:ln>
              <a:solidFill>
                <a:srgbClr val="000000"/>
              </a:solidFill>
              <a:effectLst/>
              <a:highlight>
                <a:srgbClr val="FFFF00"/>
              </a:highlight>
              <a:uLnTx/>
              <a:uFillTx/>
              <a:latin typeface="+mj-lt"/>
              <a:ea typeface="+mj-ea"/>
              <a:cs typeface="+mj-cs"/>
            </a:endParaRPr>
          </a:p>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4000" b="0" i="1" u="none" strike="noStrike" kern="1200" cap="none" spc="0" normalizeH="0" baseline="0" noProof="0" dirty="0">
                <a:ln>
                  <a:noFill/>
                </a:ln>
                <a:solidFill>
                  <a:srgbClr val="000000"/>
                </a:solidFill>
                <a:effectLst/>
                <a:highlight>
                  <a:srgbClr val="00FF00"/>
                </a:highlight>
                <a:uLnTx/>
                <a:uFillTx/>
                <a:latin typeface="+mj-lt"/>
                <a:ea typeface="+mj-ea"/>
                <a:cs typeface="+mj-cs"/>
              </a:rPr>
              <a:t>Round 2 (5 minutes)</a:t>
            </a:r>
            <a:endParaRPr kumimoji="0" lang="en-US" sz="4000" b="0" i="1" u="none" strike="noStrike" kern="1200" cap="none" spc="0" normalizeH="0" baseline="0" noProof="0" dirty="0">
              <a:ln>
                <a:noFill/>
              </a:ln>
              <a:solidFill>
                <a:srgbClr val="000000"/>
              </a:solidFill>
              <a:effectLst/>
              <a:highlight>
                <a:srgbClr val="FFFF00"/>
              </a:highlight>
              <a:uLnTx/>
              <a:uFillTx/>
              <a:latin typeface="+mj-lt"/>
              <a:ea typeface="+mj-ea"/>
              <a:cs typeface="+mj-cs"/>
            </a:endParaRPr>
          </a:p>
        </p:txBody>
      </p:sp>
      <p:sp>
        <p:nvSpPr>
          <p:cNvPr id="13" name="TextBox 12">
            <a:extLst>
              <a:ext uri="{FF2B5EF4-FFF2-40B4-BE49-F238E27FC236}">
                <a16:creationId xmlns:a16="http://schemas.microsoft.com/office/drawing/2014/main" id="{A262EEA1-180A-F30C-82BE-2E8AFFD12D81}"/>
              </a:ext>
            </a:extLst>
          </p:cNvPr>
          <p:cNvSpPr txBox="1"/>
          <p:nvPr/>
        </p:nvSpPr>
        <p:spPr>
          <a:xfrm>
            <a:off x="554801" y="2686349"/>
            <a:ext cx="10835477" cy="349612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120000"/>
              </a:lnSpc>
              <a:spcAft>
                <a:spcPts val="600"/>
              </a:spcAft>
            </a:pPr>
            <a:r>
              <a:rPr lang="en-US" sz="2400" dirty="0"/>
              <a:t>Let’s see everyone’s choices! Travel the room to see how other groups categorized the images. Think about the following: </a:t>
            </a:r>
          </a:p>
          <a:p>
            <a:pPr marL="1028700" lvl="2" indent="-342900">
              <a:lnSpc>
                <a:spcPct val="120000"/>
              </a:lnSpc>
              <a:spcAft>
                <a:spcPts val="600"/>
              </a:spcAft>
              <a:buFont typeface="Arial" panose="020B0604020202020204" pitchFamily="34" charset="0"/>
              <a:buChar char="•"/>
            </a:pPr>
            <a:r>
              <a:rPr lang="en-US" sz="2400" dirty="0"/>
              <a:t>What do you notice about the other groups’ categories?</a:t>
            </a:r>
          </a:p>
          <a:p>
            <a:pPr marL="1028700" lvl="2" indent="-342900">
              <a:lnSpc>
                <a:spcPct val="120000"/>
              </a:lnSpc>
              <a:spcAft>
                <a:spcPts val="600"/>
              </a:spcAft>
              <a:buFont typeface="Arial" panose="020B0604020202020204" pitchFamily="34" charset="0"/>
              <a:buChar char="•"/>
            </a:pPr>
            <a:r>
              <a:rPr lang="en-US" sz="2400" dirty="0"/>
              <a:t>What questions could you ask to better understand their thinking?</a:t>
            </a:r>
          </a:p>
          <a:p>
            <a:pPr marL="1028700" lvl="2" indent="-342900">
              <a:lnSpc>
                <a:spcPct val="120000"/>
              </a:lnSpc>
              <a:spcAft>
                <a:spcPts val="600"/>
              </a:spcAft>
              <a:buFont typeface="Arial"/>
              <a:buChar char="•"/>
            </a:pPr>
            <a:endParaRPr lang="en-US" sz="2400" i="1" dirty="0"/>
          </a:p>
          <a:p>
            <a:pPr>
              <a:lnSpc>
                <a:spcPct val="120000"/>
              </a:lnSpc>
              <a:spcAft>
                <a:spcPts val="600"/>
              </a:spcAft>
            </a:pPr>
            <a:endParaRPr lang="en-US" sz="2400" dirty="0"/>
          </a:p>
        </p:txBody>
      </p:sp>
      <p:pic>
        <p:nvPicPr>
          <p:cNvPr id="5" name="Graphic 4">
            <a:extLst>
              <a:ext uri="{FF2B5EF4-FFF2-40B4-BE49-F238E27FC236}">
                <a16:creationId xmlns:a16="http://schemas.microsoft.com/office/drawing/2014/main" id="{576F8217-0C51-CF46-D52E-EEFC134188E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01943" y="522514"/>
            <a:ext cx="1553935" cy="1540328"/>
          </a:xfrm>
          <a:prstGeom prst="rect">
            <a:avLst/>
          </a:prstGeom>
        </p:spPr>
      </p:pic>
      <p:sp>
        <p:nvSpPr>
          <p:cNvPr id="4" name="Rectangle 3">
            <a:extLst>
              <a:ext uri="{FF2B5EF4-FFF2-40B4-BE49-F238E27FC236}">
                <a16:creationId xmlns:a16="http://schemas.microsoft.com/office/drawing/2014/main" id="{C6749723-DEC4-64BB-E499-69A3D24370CF}"/>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6047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34" name="Group 33">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36" name="Straight Connector 35">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Oval 34">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9" name="Rectangle 38">
            <a:extLst>
              <a:ext uri="{FF2B5EF4-FFF2-40B4-BE49-F238E27FC236}">
                <a16:creationId xmlns:a16="http://schemas.microsoft.com/office/drawing/2014/main" id="{01B27662-BD40-44DC-99F5-516479EF1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04B7CC-4283-46C6-CA4A-0983643D10D9}"/>
              </a:ext>
            </a:extLst>
          </p:cNvPr>
          <p:cNvSpPr>
            <a:spLocks noGrp="1"/>
          </p:cNvSpPr>
          <p:nvPr>
            <p:ph type="title"/>
          </p:nvPr>
        </p:nvSpPr>
        <p:spPr>
          <a:xfrm>
            <a:off x="1039091" y="1122363"/>
            <a:ext cx="5605682" cy="3646340"/>
          </a:xfrm>
        </p:spPr>
        <p:txBody>
          <a:bodyPr vert="horz" lIns="91440" tIns="45720" rIns="91440" bIns="45720" rtlCol="0" anchor="t">
            <a:normAutofit/>
          </a:bodyPr>
          <a:lstStyle/>
          <a:p>
            <a:r>
              <a:rPr lang="en-US" sz="5400" dirty="0">
                <a:highlight>
                  <a:srgbClr val="00FF00"/>
                </a:highlight>
              </a:rPr>
              <a:t>Group Agreements</a:t>
            </a:r>
          </a:p>
        </p:txBody>
      </p:sp>
      <p:sp>
        <p:nvSpPr>
          <p:cNvPr id="3" name="Content Placeholder 2">
            <a:extLst>
              <a:ext uri="{FF2B5EF4-FFF2-40B4-BE49-F238E27FC236}">
                <a16:creationId xmlns:a16="http://schemas.microsoft.com/office/drawing/2014/main" id="{9D4F3153-2EBE-C429-B599-E92C7A07E20E}"/>
              </a:ext>
            </a:extLst>
          </p:cNvPr>
          <p:cNvSpPr>
            <a:spLocks noGrp="1"/>
          </p:cNvSpPr>
          <p:nvPr>
            <p:ph sz="half" idx="1"/>
          </p:nvPr>
        </p:nvSpPr>
        <p:spPr>
          <a:xfrm>
            <a:off x="851523" y="3467634"/>
            <a:ext cx="4883378" cy="2273245"/>
          </a:xfrm>
        </p:spPr>
        <p:txBody>
          <a:bodyPr vert="horz" lIns="91440" tIns="45720" rIns="91440" bIns="45720" rtlCol="0" anchor="t">
            <a:normAutofit/>
          </a:bodyPr>
          <a:lstStyle/>
          <a:p>
            <a:pPr marL="0" indent="0">
              <a:lnSpc>
                <a:spcPct val="110000"/>
              </a:lnSpc>
              <a:buNone/>
            </a:pPr>
            <a:r>
              <a:rPr lang="en-US" sz="2000" dirty="0"/>
              <a:t>Does everyone commit to our Agreements today?</a:t>
            </a:r>
          </a:p>
          <a:p>
            <a:pPr marL="0" indent="0">
              <a:lnSpc>
                <a:spcPct val="110000"/>
              </a:lnSpc>
              <a:buNone/>
            </a:pPr>
            <a:r>
              <a:rPr lang="en-US" sz="2000" dirty="0"/>
              <a:t>Is there anything we need to add?</a:t>
            </a:r>
          </a:p>
        </p:txBody>
      </p:sp>
      <p:sp>
        <p:nvSpPr>
          <p:cNvPr id="41" name="Rectangle 40">
            <a:extLst>
              <a:ext uri="{FF2B5EF4-FFF2-40B4-BE49-F238E27FC236}">
                <a16:creationId xmlns:a16="http://schemas.microsoft.com/office/drawing/2014/main" id="{4F4B01C3-5078-4039-811E-D840C6262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3536">
            <a:off x="6583776" y="575040"/>
            <a:ext cx="5013450" cy="5786511"/>
          </a:xfrm>
          <a:prstGeom prst="rect">
            <a:avLst/>
          </a:prstGeom>
          <a:solidFill>
            <a:schemeClr val="tx1">
              <a:lumMod val="95000"/>
            </a:schemeClr>
          </a:solidFill>
          <a:ln>
            <a:noFill/>
          </a:ln>
          <a:effectLst>
            <a:outerShdw blurRad="508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2EE9B49B-B44A-4DAC-BD6E-17ABCE56D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60760">
            <a:off x="6528215" y="556684"/>
            <a:ext cx="5147611" cy="5835537"/>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553447" h="5549974">
                <a:moveTo>
                  <a:pt x="303426" y="0"/>
                </a:moveTo>
                <a:cubicBezTo>
                  <a:pt x="628173" y="31218"/>
                  <a:pt x="2667113" y="134017"/>
                  <a:pt x="3305612" y="171842"/>
                </a:cubicBezTo>
                <a:lnTo>
                  <a:pt x="4134423" y="226950"/>
                </a:lnTo>
                <a:lnTo>
                  <a:pt x="4507617" y="247374"/>
                </a:lnTo>
                <a:lnTo>
                  <a:pt x="4535496" y="269179"/>
                </a:lnTo>
                <a:cubicBezTo>
                  <a:pt x="4534905" y="279763"/>
                  <a:pt x="4534313" y="290346"/>
                  <a:pt x="4533722" y="300930"/>
                </a:cubicBezTo>
                <a:lnTo>
                  <a:pt x="4536644" y="302647"/>
                </a:lnTo>
                <a:cubicBezTo>
                  <a:pt x="4546242" y="304354"/>
                  <a:pt x="4555440" y="291327"/>
                  <a:pt x="4553070" y="334222"/>
                </a:cubicBezTo>
                <a:cubicBezTo>
                  <a:pt x="4542429" y="354710"/>
                  <a:pt x="4535415" y="373686"/>
                  <a:pt x="4530809" y="391868"/>
                </a:cubicBezTo>
                <a:lnTo>
                  <a:pt x="4527321" y="415489"/>
                </a:lnTo>
                <a:lnTo>
                  <a:pt x="4522216" y="506828"/>
                </a:lnTo>
                <a:cubicBezTo>
                  <a:pt x="4521999" y="522300"/>
                  <a:pt x="4521783" y="537773"/>
                  <a:pt x="4521566" y="553245"/>
                </a:cubicBezTo>
                <a:cubicBezTo>
                  <a:pt x="4521295" y="558170"/>
                  <a:pt x="4520201" y="568699"/>
                  <a:pt x="4518467" y="581709"/>
                </a:cubicBezTo>
                <a:lnTo>
                  <a:pt x="4517798" y="585890"/>
                </a:lnTo>
                <a:lnTo>
                  <a:pt x="4504861" y="817404"/>
                </a:lnTo>
                <a:lnTo>
                  <a:pt x="4506574" y="822238"/>
                </a:lnTo>
                <a:cubicBezTo>
                  <a:pt x="4507076" y="829783"/>
                  <a:pt x="4505995" y="837845"/>
                  <a:pt x="4504423" y="846069"/>
                </a:cubicBezTo>
                <a:lnTo>
                  <a:pt x="4502823" y="853854"/>
                </a:lnTo>
                <a:lnTo>
                  <a:pt x="4496585" y="965485"/>
                </a:lnTo>
                <a:lnTo>
                  <a:pt x="4498662" y="966385"/>
                </a:lnTo>
                <a:cubicBezTo>
                  <a:pt x="4500103" y="972743"/>
                  <a:pt x="4502894" y="980116"/>
                  <a:pt x="4502781" y="1002567"/>
                </a:cubicBezTo>
                <a:cubicBezTo>
                  <a:pt x="4491943" y="1029868"/>
                  <a:pt x="4512399" y="1067217"/>
                  <a:pt x="4497983" y="1101094"/>
                </a:cubicBezTo>
                <a:cubicBezTo>
                  <a:pt x="4494256" y="1113552"/>
                  <a:pt x="4492364" y="1152106"/>
                  <a:pt x="4497878" y="1159389"/>
                </a:cubicBezTo>
                <a:cubicBezTo>
                  <a:pt x="4498693" y="1167426"/>
                  <a:pt x="4496036" y="1176807"/>
                  <a:pt x="4502181" y="1180505"/>
                </a:cubicBezTo>
                <a:cubicBezTo>
                  <a:pt x="4509480" y="1186625"/>
                  <a:pt x="4495999" y="1214705"/>
                  <a:pt x="4505271" y="1210687"/>
                </a:cubicBezTo>
                <a:cubicBezTo>
                  <a:pt x="4495995" y="1230628"/>
                  <a:pt x="4511106" y="1246424"/>
                  <a:pt x="4514088" y="1263157"/>
                </a:cubicBezTo>
                <a:lnTo>
                  <a:pt x="4516365" y="1313374"/>
                </a:lnTo>
                <a:cubicBezTo>
                  <a:pt x="4516072" y="1324584"/>
                  <a:pt x="4515778" y="1335794"/>
                  <a:pt x="4515485" y="1347004"/>
                </a:cubicBezTo>
                <a:cubicBezTo>
                  <a:pt x="4515331" y="1348624"/>
                  <a:pt x="4515176" y="1350244"/>
                  <a:pt x="4515022" y="1351864"/>
                </a:cubicBezTo>
                <a:lnTo>
                  <a:pt x="4505903" y="1391762"/>
                </a:lnTo>
                <a:cubicBezTo>
                  <a:pt x="4507109" y="1392770"/>
                  <a:pt x="4508211" y="1394098"/>
                  <a:pt x="4509167" y="1395707"/>
                </a:cubicBezTo>
                <a:lnTo>
                  <a:pt x="4512009" y="1408524"/>
                </a:lnTo>
                <a:lnTo>
                  <a:pt x="4507268" y="1419109"/>
                </a:lnTo>
                <a:lnTo>
                  <a:pt x="4497084" y="1469337"/>
                </a:lnTo>
                <a:lnTo>
                  <a:pt x="4486187" y="1543038"/>
                </a:lnTo>
                <a:lnTo>
                  <a:pt x="4481306" y="1553997"/>
                </a:lnTo>
                <a:cubicBezTo>
                  <a:pt x="4475215" y="1579288"/>
                  <a:pt x="4478363" y="1610368"/>
                  <a:pt x="4466878" y="1626071"/>
                </a:cubicBezTo>
                <a:lnTo>
                  <a:pt x="4463163" y="1664103"/>
                </a:lnTo>
                <a:lnTo>
                  <a:pt x="4466823" y="1668558"/>
                </a:lnTo>
                <a:lnTo>
                  <a:pt x="4465173" y="1679756"/>
                </a:lnTo>
                <a:cubicBezTo>
                  <a:pt x="4465310" y="1680776"/>
                  <a:pt x="4465448" y="1681795"/>
                  <a:pt x="4465585" y="1682815"/>
                </a:cubicBezTo>
                <a:cubicBezTo>
                  <a:pt x="4466392" y="1688654"/>
                  <a:pt x="4467049" y="1694439"/>
                  <a:pt x="4467096" y="1700268"/>
                </a:cubicBezTo>
                <a:cubicBezTo>
                  <a:pt x="4452524" y="1697000"/>
                  <a:pt x="4458233" y="1726126"/>
                  <a:pt x="4455626" y="1735163"/>
                </a:cubicBezTo>
                <a:lnTo>
                  <a:pt x="4453566" y="1735289"/>
                </a:lnTo>
                <a:lnTo>
                  <a:pt x="4445068" y="1887374"/>
                </a:lnTo>
                <a:lnTo>
                  <a:pt x="4453759" y="1911536"/>
                </a:lnTo>
                <a:cubicBezTo>
                  <a:pt x="4454518" y="1928276"/>
                  <a:pt x="4455278" y="1945015"/>
                  <a:pt x="4456037" y="1961755"/>
                </a:cubicBezTo>
                <a:cubicBezTo>
                  <a:pt x="4455743" y="1972965"/>
                  <a:pt x="4455450" y="1984174"/>
                  <a:pt x="4455156" y="1995384"/>
                </a:cubicBezTo>
                <a:lnTo>
                  <a:pt x="4454694" y="2000244"/>
                </a:lnTo>
                <a:lnTo>
                  <a:pt x="4445574" y="2040142"/>
                </a:lnTo>
                <a:cubicBezTo>
                  <a:pt x="4446781" y="2041150"/>
                  <a:pt x="4447882" y="2042479"/>
                  <a:pt x="4448839" y="2044087"/>
                </a:cubicBezTo>
                <a:lnTo>
                  <a:pt x="4451680" y="2056904"/>
                </a:lnTo>
                <a:lnTo>
                  <a:pt x="4446939" y="2067489"/>
                </a:lnTo>
                <a:lnTo>
                  <a:pt x="4436755" y="2117719"/>
                </a:lnTo>
                <a:lnTo>
                  <a:pt x="4429424" y="2167300"/>
                </a:lnTo>
                <a:cubicBezTo>
                  <a:pt x="4410730" y="2519411"/>
                  <a:pt x="4376956" y="2876607"/>
                  <a:pt x="4373341" y="3223633"/>
                </a:cubicBezTo>
                <a:cubicBezTo>
                  <a:pt x="4370389" y="3302336"/>
                  <a:pt x="4363506" y="3398578"/>
                  <a:pt x="4360555" y="3477281"/>
                </a:cubicBezTo>
                <a:cubicBezTo>
                  <a:pt x="4367162" y="3471365"/>
                  <a:pt x="4356771" y="3621544"/>
                  <a:pt x="4349470" y="3639984"/>
                </a:cubicBezTo>
                <a:lnTo>
                  <a:pt x="4258709" y="5278921"/>
                </a:lnTo>
                <a:lnTo>
                  <a:pt x="4264007" y="5315626"/>
                </a:lnTo>
                <a:cubicBezTo>
                  <a:pt x="4269795" y="5323538"/>
                  <a:pt x="4266480" y="5327627"/>
                  <a:pt x="4267541" y="5350090"/>
                </a:cubicBezTo>
                <a:cubicBezTo>
                  <a:pt x="4268602" y="5372551"/>
                  <a:pt x="4251877" y="5406222"/>
                  <a:pt x="4270373" y="5450399"/>
                </a:cubicBezTo>
                <a:cubicBezTo>
                  <a:pt x="4269955" y="5457964"/>
                  <a:pt x="4260276" y="5476308"/>
                  <a:pt x="4251816" y="5484804"/>
                </a:cubicBezTo>
                <a:lnTo>
                  <a:pt x="4247164" y="5487504"/>
                </a:lnTo>
                <a:cubicBezTo>
                  <a:pt x="4246012" y="5508319"/>
                  <a:pt x="4247972" y="5526348"/>
                  <a:pt x="4243707" y="5549951"/>
                </a:cubicBezTo>
                <a:cubicBezTo>
                  <a:pt x="4137119" y="5552242"/>
                  <a:pt x="1717767" y="5384296"/>
                  <a:pt x="310344" y="5297261"/>
                </a:cubicBezTo>
                <a:lnTo>
                  <a:pt x="0" y="5280167"/>
                </a:lnTo>
                <a:lnTo>
                  <a:pt x="4324" y="5239903"/>
                </a:lnTo>
                <a:lnTo>
                  <a:pt x="8544" y="5233298"/>
                </a:lnTo>
                <a:cubicBezTo>
                  <a:pt x="9074" y="5232196"/>
                  <a:pt x="8722" y="5231467"/>
                  <a:pt x="8813" y="5230552"/>
                </a:cubicBezTo>
                <a:lnTo>
                  <a:pt x="9083" y="5227804"/>
                </a:lnTo>
                <a:cubicBezTo>
                  <a:pt x="9261" y="5225973"/>
                  <a:pt x="9628" y="5223940"/>
                  <a:pt x="9620" y="5222308"/>
                </a:cubicBezTo>
                <a:cubicBezTo>
                  <a:pt x="9564" y="5211840"/>
                  <a:pt x="8482" y="5224803"/>
                  <a:pt x="9305" y="5216405"/>
                </a:cubicBezTo>
                <a:cubicBezTo>
                  <a:pt x="9111" y="5215352"/>
                  <a:pt x="8786" y="5214469"/>
                  <a:pt x="8721" y="5213249"/>
                </a:cubicBezTo>
                <a:cubicBezTo>
                  <a:pt x="8679" y="5212477"/>
                  <a:pt x="9030" y="5211272"/>
                  <a:pt x="8990" y="5210500"/>
                </a:cubicBezTo>
                <a:cubicBezTo>
                  <a:pt x="8609" y="5203355"/>
                  <a:pt x="8057" y="5210896"/>
                  <a:pt x="8674" y="5204597"/>
                </a:cubicBezTo>
                <a:lnTo>
                  <a:pt x="8091" y="5201441"/>
                </a:lnTo>
                <a:cubicBezTo>
                  <a:pt x="6676" y="5193798"/>
                  <a:pt x="6639" y="5198023"/>
                  <a:pt x="7461" y="5189632"/>
                </a:cubicBezTo>
                <a:cubicBezTo>
                  <a:pt x="7266" y="5188581"/>
                  <a:pt x="6943" y="5187696"/>
                  <a:pt x="6877" y="5186477"/>
                </a:cubicBezTo>
                <a:cubicBezTo>
                  <a:pt x="6835" y="5185706"/>
                  <a:pt x="7268" y="5184394"/>
                  <a:pt x="7145" y="5183728"/>
                </a:cubicBezTo>
                <a:cubicBezTo>
                  <a:pt x="6871" y="5182241"/>
                  <a:pt x="4697" y="5182665"/>
                  <a:pt x="5710" y="5180163"/>
                </a:cubicBezTo>
                <a:lnTo>
                  <a:pt x="11122" y="5116566"/>
                </a:lnTo>
                <a:lnTo>
                  <a:pt x="78736" y="3839310"/>
                </a:lnTo>
                <a:lnTo>
                  <a:pt x="30342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Content Placeholder 7">
            <a:extLst>
              <a:ext uri="{FF2B5EF4-FFF2-40B4-BE49-F238E27FC236}">
                <a16:creationId xmlns:a16="http://schemas.microsoft.com/office/drawing/2014/main" id="{47ABD059-5D8C-D735-8391-E41C53BE7A4B}"/>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rot="153536">
            <a:off x="6927595" y="1246787"/>
            <a:ext cx="4364428" cy="4364428"/>
          </a:xfrm>
          <a:prstGeom prst="rect">
            <a:avLst/>
          </a:prstGeom>
        </p:spPr>
      </p:pic>
      <p:grpSp>
        <p:nvGrpSpPr>
          <p:cNvPr id="45" name="Group 44">
            <a:extLst>
              <a:ext uri="{FF2B5EF4-FFF2-40B4-BE49-F238E27FC236}">
                <a16:creationId xmlns:a16="http://schemas.microsoft.com/office/drawing/2014/main" id="{BB47788C-CA7A-4992-ACA6-A0EFFDBACC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6" name="Group 45">
              <a:extLst>
                <a:ext uri="{FF2B5EF4-FFF2-40B4-BE49-F238E27FC236}">
                  <a16:creationId xmlns:a16="http://schemas.microsoft.com/office/drawing/2014/main" id="{B1FFE61E-18DF-4E88-ACB2-1138285570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8" name="Straight Connector 47">
                <a:extLst>
                  <a:ext uri="{FF2B5EF4-FFF2-40B4-BE49-F238E27FC236}">
                    <a16:creationId xmlns:a16="http://schemas.microsoft.com/office/drawing/2014/main" id="{97CAF8CB-5230-47CE-A883-C1A425E79D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DAF64C2-4592-435C-A85E-EC829E7B90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Oval 46">
              <a:extLst>
                <a:ext uri="{FF2B5EF4-FFF2-40B4-BE49-F238E27FC236}">
                  <a16:creationId xmlns:a16="http://schemas.microsoft.com/office/drawing/2014/main" id="{90C718FE-488C-4115-A61E-734E7AE68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Freeform: Shape 50">
            <a:extLst>
              <a:ext uri="{FF2B5EF4-FFF2-40B4-BE49-F238E27FC236}">
                <a16:creationId xmlns:a16="http://schemas.microsoft.com/office/drawing/2014/main" id="{44A52A7E-66A5-41E3-BC03-6E396780F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077389">
            <a:off x="10792301" y="5309389"/>
            <a:ext cx="444795" cy="1966995"/>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5">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38EF1474-11C9-2A37-6D6B-56B40AB496A3}"/>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9039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C5C4E-B6F5-39A1-005F-943E1172A3E9}"/>
              </a:ext>
            </a:extLst>
          </p:cNvPr>
          <p:cNvSpPr>
            <a:spLocks noGrp="1"/>
          </p:cNvSpPr>
          <p:nvPr>
            <p:ph type="title"/>
          </p:nvPr>
        </p:nvSpPr>
        <p:spPr>
          <a:xfrm>
            <a:off x="1219200" y="-1577975"/>
            <a:ext cx="9493249" cy="1577975"/>
          </a:xfrm>
        </p:spPr>
        <p:txBody>
          <a:bodyPr vert="horz" lIns="91440" tIns="45720" rIns="91440" bIns="45720" rtlCol="0" anchor="b">
            <a:normAutofit/>
          </a:bodyPr>
          <a:lstStyle/>
          <a:p>
            <a:r>
              <a:rPr lang="en-US" dirty="0"/>
              <a:t>Claudette Colvin Roadmap to Action</a:t>
            </a:r>
          </a:p>
        </p:txBody>
      </p:sp>
      <p:pic>
        <p:nvPicPr>
          <p:cNvPr id="19" name="Picture 18" descr="Shoulder length photograph of teenaged Claudette Colvin wearing glasses, looking at the viewer">
            <a:extLst>
              <a:ext uri="{FF2B5EF4-FFF2-40B4-BE49-F238E27FC236}">
                <a16:creationId xmlns:a16="http://schemas.microsoft.com/office/drawing/2014/main" id="{3A5C63A1-FF7F-0791-5A6E-BAD2E511AB63}"/>
              </a:ext>
            </a:extLst>
          </p:cNvPr>
          <p:cNvPicPr>
            <a:picLocks noChangeAspect="1"/>
          </p:cNvPicPr>
          <p:nvPr/>
        </p:nvPicPr>
        <p:blipFill>
          <a:blip r:embed="rId3"/>
          <a:stretch>
            <a:fillRect/>
          </a:stretch>
        </p:blipFill>
        <p:spPr>
          <a:xfrm>
            <a:off x="4926701" y="195796"/>
            <a:ext cx="2250935" cy="1516778"/>
          </a:xfrm>
          <a:prstGeom prst="rect">
            <a:avLst/>
          </a:prstGeom>
        </p:spPr>
      </p:pic>
      <p:graphicFrame>
        <p:nvGraphicFramePr>
          <p:cNvPr id="6" name="Table 5" descr="Table with five columns:&#10;1. Issue (Racism and segregation)&#10;2. Role models (images of Sojourner Truth, Harriet Tubman, Jeremiah Reeves, and two silhouettes representing teachers Ms. Geraldine Nesbitt and Ms. Josie Lawrence&#10;3. Values (Justice, Fairness &quot;I paid my fare, it's my constitutional right.&quot;)&#10;4. Action (Protest: refused to give up her seat, knowing she would get in trouble. Participated in a lawsuit that challenged segregation on public buses).&#10;5. Outcome (NAACP Montgomery Bus Boycott began in December 1955. Browder v. Gale on 5 June 1956, the panel ruled that segregation on Alabama's  intrastate buses was unconstitutional">
            <a:extLst>
              <a:ext uri="{FF2B5EF4-FFF2-40B4-BE49-F238E27FC236}">
                <a16:creationId xmlns:a16="http://schemas.microsoft.com/office/drawing/2014/main" id="{044226CC-6255-B466-C573-7382A0A6BD7D}"/>
              </a:ext>
            </a:extLst>
          </p:cNvPr>
          <p:cNvGraphicFramePr>
            <a:graphicFrameLocks noGrp="1"/>
          </p:cNvGraphicFramePr>
          <p:nvPr>
            <p:extLst>
              <p:ext uri="{D42A27DB-BD31-4B8C-83A1-F6EECF244321}">
                <p14:modId xmlns:p14="http://schemas.microsoft.com/office/powerpoint/2010/main" val="818253003"/>
              </p:ext>
            </p:extLst>
          </p:nvPr>
        </p:nvGraphicFramePr>
        <p:xfrm>
          <a:off x="269734" y="1746531"/>
          <a:ext cx="11567405" cy="4801273"/>
        </p:xfrm>
        <a:graphic>
          <a:graphicData uri="http://schemas.openxmlformats.org/drawingml/2006/table">
            <a:tbl>
              <a:tblPr firstRow="1" bandRow="1">
                <a:tableStyleId>{5940675A-B579-460E-94D1-54222C63F5DA}</a:tableStyleId>
              </a:tblPr>
              <a:tblGrid>
                <a:gridCol w="2313481">
                  <a:extLst>
                    <a:ext uri="{9D8B030D-6E8A-4147-A177-3AD203B41FA5}">
                      <a16:colId xmlns:a16="http://schemas.microsoft.com/office/drawing/2014/main" val="3749969356"/>
                    </a:ext>
                  </a:extLst>
                </a:gridCol>
                <a:gridCol w="2313481">
                  <a:extLst>
                    <a:ext uri="{9D8B030D-6E8A-4147-A177-3AD203B41FA5}">
                      <a16:colId xmlns:a16="http://schemas.microsoft.com/office/drawing/2014/main" val="3918705288"/>
                    </a:ext>
                  </a:extLst>
                </a:gridCol>
                <a:gridCol w="2313481">
                  <a:extLst>
                    <a:ext uri="{9D8B030D-6E8A-4147-A177-3AD203B41FA5}">
                      <a16:colId xmlns:a16="http://schemas.microsoft.com/office/drawing/2014/main" val="3373457669"/>
                    </a:ext>
                  </a:extLst>
                </a:gridCol>
                <a:gridCol w="2313481">
                  <a:extLst>
                    <a:ext uri="{9D8B030D-6E8A-4147-A177-3AD203B41FA5}">
                      <a16:colId xmlns:a16="http://schemas.microsoft.com/office/drawing/2014/main" val="4064789097"/>
                    </a:ext>
                  </a:extLst>
                </a:gridCol>
                <a:gridCol w="2313481">
                  <a:extLst>
                    <a:ext uri="{9D8B030D-6E8A-4147-A177-3AD203B41FA5}">
                      <a16:colId xmlns:a16="http://schemas.microsoft.com/office/drawing/2014/main" val="565113714"/>
                    </a:ext>
                  </a:extLst>
                </a:gridCol>
              </a:tblGrid>
              <a:tr h="566442">
                <a:tc>
                  <a:txBody>
                    <a:bodyPr/>
                    <a:lstStyle/>
                    <a:p>
                      <a:pPr algn="ctr"/>
                      <a:r>
                        <a:rPr lang="en-US" b="1"/>
                        <a:t>Issue</a:t>
                      </a:r>
                    </a:p>
                  </a:txBody>
                  <a:tcPr/>
                </a:tc>
                <a:tc>
                  <a:txBody>
                    <a:bodyPr/>
                    <a:lstStyle/>
                    <a:p>
                      <a:pPr algn="ctr"/>
                      <a:r>
                        <a:rPr lang="en-US" b="1"/>
                        <a:t>Role Models</a:t>
                      </a:r>
                    </a:p>
                  </a:txBody>
                  <a:tcPr/>
                </a:tc>
                <a:tc>
                  <a:txBody>
                    <a:bodyPr/>
                    <a:lstStyle/>
                    <a:p>
                      <a:pPr lvl="0" algn="ctr">
                        <a:buNone/>
                      </a:pPr>
                      <a:r>
                        <a:rPr lang="en-US" b="1"/>
                        <a:t>Values</a:t>
                      </a:r>
                    </a:p>
                  </a:txBody>
                  <a:tcPr/>
                </a:tc>
                <a:tc>
                  <a:txBody>
                    <a:bodyPr/>
                    <a:lstStyle/>
                    <a:p>
                      <a:pPr algn="ctr"/>
                      <a:r>
                        <a:rPr lang="en-US" b="1"/>
                        <a:t>Action</a:t>
                      </a:r>
                    </a:p>
                  </a:txBody>
                  <a:tcPr/>
                </a:tc>
                <a:tc>
                  <a:txBody>
                    <a:bodyPr/>
                    <a:lstStyle/>
                    <a:p>
                      <a:pPr algn="ctr"/>
                      <a:r>
                        <a:rPr lang="en-US" b="1"/>
                        <a:t>Outcome</a:t>
                      </a:r>
                    </a:p>
                  </a:txBody>
                  <a:tcPr/>
                </a:tc>
                <a:extLst>
                  <a:ext uri="{0D108BD9-81ED-4DB2-BD59-A6C34878D82A}">
                    <a16:rowId xmlns:a16="http://schemas.microsoft.com/office/drawing/2014/main" val="381692709"/>
                  </a:ext>
                </a:extLst>
              </a:tr>
              <a:tr h="4234831">
                <a:tc>
                  <a:txBody>
                    <a:bodyPr/>
                    <a:lstStyle/>
                    <a:p>
                      <a:r>
                        <a:rPr lang="en-US" dirty="0"/>
                        <a:t>Racism and </a:t>
                      </a:r>
                      <a:r>
                        <a:rPr lang="en-US"/>
                        <a:t>segregation</a:t>
                      </a:r>
                      <a:endParaRPr lang="en-US" dirty="0"/>
                    </a:p>
                  </a:txBody>
                  <a:tcPr/>
                </a:tc>
                <a:tc>
                  <a:txBody>
                    <a:bodyPr/>
                    <a:lstStyle/>
                    <a:p>
                      <a:endParaRPr lang="en-US"/>
                    </a:p>
                  </a:txBody>
                  <a:tcPr/>
                </a:tc>
                <a:tc>
                  <a:txBody>
                    <a:bodyPr/>
                    <a:lstStyle/>
                    <a:p>
                      <a:pPr lvl="0">
                        <a:buNone/>
                      </a:pPr>
                      <a:r>
                        <a:rPr lang="en-US" sz="1800" b="0" i="0" u="none" strike="noStrike" noProof="0" dirty="0">
                          <a:solidFill>
                            <a:srgbClr val="000000"/>
                          </a:solidFill>
                          <a:latin typeface="Consolas"/>
                        </a:rPr>
                        <a:t>Justice</a:t>
                      </a:r>
                    </a:p>
                    <a:p>
                      <a:pPr lvl="0">
                        <a:buNone/>
                      </a:pPr>
                      <a:r>
                        <a:rPr lang="en-US" sz="1800" b="0" i="0" u="none" strike="noStrike" noProof="0" dirty="0">
                          <a:solidFill>
                            <a:srgbClr val="000000"/>
                          </a:solidFill>
                          <a:latin typeface="Consolas"/>
                        </a:rPr>
                        <a:t>Fairness</a:t>
                      </a:r>
                    </a:p>
                    <a:p>
                      <a:pPr lvl="0">
                        <a:buNone/>
                      </a:pPr>
                      <a:endParaRPr lang="en-US" sz="1800" b="0" i="0" u="none" strike="noStrike" noProof="0" dirty="0">
                        <a:solidFill>
                          <a:srgbClr val="000000"/>
                        </a:solidFill>
                        <a:latin typeface="Consolas"/>
                      </a:endParaRPr>
                    </a:p>
                    <a:p>
                      <a:pPr lvl="0">
                        <a:buNone/>
                      </a:pPr>
                      <a:r>
                        <a:rPr lang="en-US" sz="1800" b="0" i="1" u="none" strike="noStrike" noProof="0" dirty="0">
                          <a:solidFill>
                            <a:srgbClr val="000000"/>
                          </a:solidFill>
                        </a:rPr>
                        <a:t>"I paid my fare. It's my constitutional right."</a:t>
                      </a:r>
                      <a:endParaRPr lang="en-US" i="1" dirty="0"/>
                    </a:p>
                  </a:txBody>
                  <a:tcPr/>
                </a:tc>
                <a:tc>
                  <a:txBody>
                    <a:bodyPr/>
                    <a:lstStyle/>
                    <a:p>
                      <a:r>
                        <a:rPr lang="en-US" b="1" i="1"/>
                        <a:t>PROTEST</a:t>
                      </a:r>
                      <a:r>
                        <a:rPr lang="en-US"/>
                        <a:t>: Refused to give up her seat, knowing she would get in trouble.</a:t>
                      </a:r>
                    </a:p>
                    <a:p>
                      <a:pPr lvl="0">
                        <a:buNone/>
                      </a:pPr>
                      <a:endParaRPr lang="en-US"/>
                    </a:p>
                    <a:p>
                      <a:pPr lvl="0">
                        <a:buNone/>
                      </a:pPr>
                      <a:r>
                        <a:rPr lang="en-US"/>
                        <a:t>Participated in a lawsuit that challenged segregation on public buses.</a:t>
                      </a:r>
                    </a:p>
                  </a:txBody>
                  <a:tcPr/>
                </a:tc>
                <a:tc>
                  <a:txBody>
                    <a:bodyPr/>
                    <a:lstStyle/>
                    <a:p>
                      <a:pPr lvl="0">
                        <a:buNone/>
                      </a:pPr>
                      <a:r>
                        <a:rPr lang="en-US" sz="1800" b="0" i="0" u="none" strike="noStrike" noProof="0" dirty="0">
                          <a:latin typeface="Consolas"/>
                        </a:rPr>
                        <a:t>NAACP </a:t>
                      </a:r>
                      <a:endParaRPr lang="en-US" dirty="0"/>
                    </a:p>
                    <a:p>
                      <a:pPr lvl="0">
                        <a:buNone/>
                      </a:pPr>
                      <a:r>
                        <a:rPr lang="en-US" sz="1800" b="0" i="0" u="none" strike="noStrike" noProof="0" dirty="0">
                          <a:latin typeface="Consolas"/>
                        </a:rPr>
                        <a:t>Montgomery Bus Boycott began in December 1955.</a:t>
                      </a:r>
                    </a:p>
                    <a:p>
                      <a:pPr lvl="0">
                        <a:buNone/>
                      </a:pPr>
                      <a:endParaRPr lang="en-US" sz="1800" b="0" i="0" u="none" strike="noStrike" noProof="0" dirty="0">
                        <a:latin typeface="Consolas"/>
                      </a:endParaRPr>
                    </a:p>
                    <a:p>
                      <a:pPr lvl="0">
                        <a:buNone/>
                      </a:pPr>
                      <a:endParaRPr lang="en-US" sz="1800" b="0" i="0" u="none" strike="noStrike" noProof="0" dirty="0">
                        <a:latin typeface="Consolas"/>
                      </a:endParaRPr>
                    </a:p>
                    <a:p>
                      <a:pPr lvl="0">
                        <a:buNone/>
                      </a:pPr>
                      <a:r>
                        <a:rPr lang="en-US" sz="1800" b="0" i="1" u="none" strike="noStrike" noProof="0" dirty="0">
                          <a:latin typeface="Consolas"/>
                        </a:rPr>
                        <a:t>Browder vs. Gale </a:t>
                      </a:r>
                    </a:p>
                    <a:p>
                      <a:pPr lvl="0">
                        <a:buNone/>
                      </a:pPr>
                      <a:r>
                        <a:rPr lang="en-US" sz="1800" b="0" i="0" u="none" strike="noStrike" noProof="0" dirty="0"/>
                        <a:t>On June 5, 1956, the panel ruled that segregation on Alabama's intrastate buses was unconstitutional</a:t>
                      </a:r>
                    </a:p>
                  </a:txBody>
                  <a:tcPr/>
                </a:tc>
                <a:extLst>
                  <a:ext uri="{0D108BD9-81ED-4DB2-BD59-A6C34878D82A}">
                    <a16:rowId xmlns:a16="http://schemas.microsoft.com/office/drawing/2014/main" val="3075055679"/>
                  </a:ext>
                </a:extLst>
              </a:tr>
            </a:tbl>
          </a:graphicData>
        </a:graphic>
      </p:graphicFrame>
      <p:pic>
        <p:nvPicPr>
          <p:cNvPr id="10" name="Picture 9" descr="3/4 length formal photographic portrait of Sojourner Truth seated with knitting in her lap, looking at the viewer">
            <a:extLst>
              <a:ext uri="{FF2B5EF4-FFF2-40B4-BE49-F238E27FC236}">
                <a16:creationId xmlns:a16="http://schemas.microsoft.com/office/drawing/2014/main" id="{11EB4C37-F829-886E-9E2E-F98376D90EB3}"/>
              </a:ext>
            </a:extLst>
          </p:cNvPr>
          <p:cNvPicPr>
            <a:picLocks noChangeAspect="1"/>
          </p:cNvPicPr>
          <p:nvPr/>
        </p:nvPicPr>
        <p:blipFill>
          <a:blip r:embed="rId4"/>
          <a:stretch>
            <a:fillRect/>
          </a:stretch>
        </p:blipFill>
        <p:spPr>
          <a:xfrm>
            <a:off x="2701009" y="2318221"/>
            <a:ext cx="1123121" cy="1692222"/>
          </a:xfrm>
          <a:prstGeom prst="rect">
            <a:avLst/>
          </a:prstGeom>
        </p:spPr>
      </p:pic>
      <p:pic>
        <p:nvPicPr>
          <p:cNvPr id="12" name="Picture 11" descr="Full length formal photographic portrait of Harriet Tubman standing with hands folded across her stomach, looking at the viewer">
            <a:extLst>
              <a:ext uri="{FF2B5EF4-FFF2-40B4-BE49-F238E27FC236}">
                <a16:creationId xmlns:a16="http://schemas.microsoft.com/office/drawing/2014/main" id="{42465C03-25E3-7FBF-17DF-24BC5C46454E}"/>
              </a:ext>
            </a:extLst>
          </p:cNvPr>
          <p:cNvPicPr>
            <a:picLocks noChangeAspect="1"/>
          </p:cNvPicPr>
          <p:nvPr/>
        </p:nvPicPr>
        <p:blipFill>
          <a:blip r:embed="rId5"/>
          <a:stretch>
            <a:fillRect/>
          </a:stretch>
        </p:blipFill>
        <p:spPr>
          <a:xfrm>
            <a:off x="3592513" y="2764417"/>
            <a:ext cx="1123121" cy="1676464"/>
          </a:xfrm>
          <a:prstGeom prst="rect">
            <a:avLst/>
          </a:prstGeom>
        </p:spPr>
      </p:pic>
      <p:pic>
        <p:nvPicPr>
          <p:cNvPr id="8" name="Picture 7" descr="Shoulder length portrait of a young Black man wearing a suit and glasses">
            <a:extLst>
              <a:ext uri="{FF2B5EF4-FFF2-40B4-BE49-F238E27FC236}">
                <a16:creationId xmlns:a16="http://schemas.microsoft.com/office/drawing/2014/main" id="{4C9AB1FA-48B6-F41C-A0E0-02AD1FB6481D}"/>
              </a:ext>
            </a:extLst>
          </p:cNvPr>
          <p:cNvPicPr>
            <a:picLocks noChangeAspect="1"/>
          </p:cNvPicPr>
          <p:nvPr/>
        </p:nvPicPr>
        <p:blipFill>
          <a:blip r:embed="rId6"/>
          <a:stretch>
            <a:fillRect/>
          </a:stretch>
        </p:blipFill>
        <p:spPr>
          <a:xfrm rot="120000">
            <a:off x="2719597" y="4282331"/>
            <a:ext cx="1276825" cy="1089811"/>
          </a:xfrm>
          <a:prstGeom prst="rect">
            <a:avLst/>
          </a:prstGeom>
        </p:spPr>
      </p:pic>
      <p:pic>
        <p:nvPicPr>
          <p:cNvPr id="16" name="Graphic 15" descr="Woman with solid fill">
            <a:extLst>
              <a:ext uri="{FF2B5EF4-FFF2-40B4-BE49-F238E27FC236}">
                <a16:creationId xmlns:a16="http://schemas.microsoft.com/office/drawing/2014/main" id="{C5BF1764-4B8F-C6A6-C901-1843320F20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78856" y="5519498"/>
            <a:ext cx="914400" cy="914400"/>
          </a:xfrm>
          <a:prstGeom prst="rect">
            <a:avLst/>
          </a:prstGeom>
        </p:spPr>
      </p:pic>
      <p:pic>
        <p:nvPicPr>
          <p:cNvPr id="18" name="Graphic 17" descr="Woman with solid fill">
            <a:extLst>
              <a:ext uri="{FF2B5EF4-FFF2-40B4-BE49-F238E27FC236}">
                <a16:creationId xmlns:a16="http://schemas.microsoft.com/office/drawing/2014/main" id="{47DEBE7D-A69C-D2D0-35F4-A15E8CE8E3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40349" y="5519498"/>
            <a:ext cx="914400" cy="914400"/>
          </a:xfrm>
          <a:prstGeom prst="rect">
            <a:avLst/>
          </a:prstGeom>
        </p:spPr>
      </p:pic>
      <p:sp>
        <p:nvSpPr>
          <p:cNvPr id="5" name="Rectangle 4">
            <a:extLst>
              <a:ext uri="{FF2B5EF4-FFF2-40B4-BE49-F238E27FC236}">
                <a16:creationId xmlns:a16="http://schemas.microsoft.com/office/drawing/2014/main" id="{615EF233-1991-5D5D-5F75-E9711356BEE7}"/>
              </a:ext>
              <a:ext uri="{C183D7F6-B498-43B3-948B-1728B52AA6E4}">
                <adec:decorative xmlns:adec="http://schemas.microsoft.com/office/drawing/2017/decorative" val="1"/>
              </a:ext>
            </a:extLst>
          </p:cNvPr>
          <p:cNvSpPr/>
          <p:nvPr/>
        </p:nvSpPr>
        <p:spPr>
          <a:xfrm>
            <a:off x="0" y="6276813"/>
            <a:ext cx="529525" cy="581186"/>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7803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6AA7E-0655-3434-210B-CBC0EC1E717C}"/>
              </a:ext>
            </a:extLst>
          </p:cNvPr>
          <p:cNvSpPr>
            <a:spLocks noGrp="1"/>
          </p:cNvSpPr>
          <p:nvPr>
            <p:ph type="title"/>
          </p:nvPr>
        </p:nvSpPr>
        <p:spPr>
          <a:xfrm>
            <a:off x="1219200" y="792818"/>
            <a:ext cx="6847816" cy="1520466"/>
          </a:xfrm>
        </p:spPr>
        <p:txBody>
          <a:bodyPr>
            <a:normAutofit/>
          </a:bodyPr>
          <a:lstStyle/>
          <a:p>
            <a:r>
              <a:rPr lang="en-US" sz="4400" dirty="0"/>
              <a:t>Welcome!</a:t>
            </a:r>
          </a:p>
        </p:txBody>
      </p:sp>
      <p:sp>
        <p:nvSpPr>
          <p:cNvPr id="3" name="Content Placeholder 2">
            <a:extLst>
              <a:ext uri="{FF2B5EF4-FFF2-40B4-BE49-F238E27FC236}">
                <a16:creationId xmlns:a16="http://schemas.microsoft.com/office/drawing/2014/main" id="{6DFEA9FB-E2BC-734A-7AD2-4115D0E434E0}"/>
              </a:ext>
            </a:extLst>
          </p:cNvPr>
          <p:cNvSpPr>
            <a:spLocks noGrp="1"/>
          </p:cNvSpPr>
          <p:nvPr>
            <p:ph idx="1"/>
          </p:nvPr>
        </p:nvSpPr>
        <p:spPr>
          <a:xfrm>
            <a:off x="1219200" y="3211411"/>
            <a:ext cx="9493250" cy="2960788"/>
          </a:xfrm>
        </p:spPr>
        <p:txBody>
          <a:bodyPr vert="horz" lIns="91440" tIns="45720" rIns="91440" bIns="45720" rtlCol="0" anchor="t">
            <a:normAutofit/>
          </a:bodyPr>
          <a:lstStyle/>
          <a:p>
            <a:pPr marL="0" indent="0" algn="ctr">
              <a:buNone/>
            </a:pPr>
            <a:r>
              <a:rPr lang="en-US" sz="3200" b="1">
                <a:ea typeface="+mn-lt"/>
                <a:cs typeface="+mn-lt"/>
              </a:rPr>
              <a:t>Make a name tag with your preferred name and your birth month. </a:t>
            </a:r>
          </a:p>
          <a:p>
            <a:pPr marL="0" indent="0" algn="ctr">
              <a:buNone/>
            </a:pPr>
            <a:r>
              <a:rPr lang="en-US" sz="3200"/>
              <a:t>Feel free to be artistic.</a:t>
            </a:r>
          </a:p>
        </p:txBody>
      </p:sp>
      <p:grpSp>
        <p:nvGrpSpPr>
          <p:cNvPr id="11" name="Group 10">
            <a:extLst>
              <a:ext uri="{FF2B5EF4-FFF2-40B4-BE49-F238E27FC236}">
                <a16:creationId xmlns:a16="http://schemas.microsoft.com/office/drawing/2014/main" id="{21F0288E-118E-5435-4DED-86493819D895}"/>
              </a:ext>
              <a:ext uri="{C183D7F6-B498-43B3-948B-1728B52AA6E4}">
                <adec:decorative xmlns:adec="http://schemas.microsoft.com/office/drawing/2017/decorative" val="1"/>
              </a:ext>
            </a:extLst>
          </p:cNvPr>
          <p:cNvGrpSpPr/>
          <p:nvPr/>
        </p:nvGrpSpPr>
        <p:grpSpPr>
          <a:xfrm>
            <a:off x="8505645" y="462376"/>
            <a:ext cx="3093720" cy="2091906"/>
            <a:chOff x="8505645" y="462376"/>
            <a:chExt cx="3093720" cy="2091906"/>
          </a:xfrm>
        </p:grpSpPr>
        <p:sp>
          <p:nvSpPr>
            <p:cNvPr id="4" name="Rectangle: Rounded Corners 3" descr="Rectangular nametag">
              <a:extLst>
                <a:ext uri="{FF2B5EF4-FFF2-40B4-BE49-F238E27FC236}">
                  <a16:creationId xmlns:a16="http://schemas.microsoft.com/office/drawing/2014/main" id="{CFD8174E-E07D-EE3B-668B-8DBBE2487344}"/>
                </a:ext>
              </a:extLst>
            </p:cNvPr>
            <p:cNvSpPr/>
            <p:nvPr/>
          </p:nvSpPr>
          <p:spPr>
            <a:xfrm>
              <a:off x="8526348" y="466402"/>
              <a:ext cx="3048000" cy="20878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8BBEFE2-D7C1-E48A-1446-107341FFB4EB}"/>
                </a:ext>
              </a:extLst>
            </p:cNvPr>
            <p:cNvSpPr/>
            <p:nvPr/>
          </p:nvSpPr>
          <p:spPr>
            <a:xfrm>
              <a:off x="8631303" y="1258882"/>
              <a:ext cx="2834640" cy="117348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BC31498-6D81-FD45-7D3B-888EF0B6D953}"/>
                </a:ext>
              </a:extLst>
            </p:cNvPr>
            <p:cNvSpPr txBox="1"/>
            <p:nvPr/>
          </p:nvSpPr>
          <p:spPr>
            <a:xfrm>
              <a:off x="8505645" y="462376"/>
              <a:ext cx="309372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rPr>
                <a:t>HELLO</a:t>
              </a:r>
              <a:endParaRPr lang="en-US">
                <a:solidFill>
                  <a:srgbClr val="FFFFFF"/>
                </a:solidFill>
              </a:endParaRPr>
            </a:p>
            <a:p>
              <a:pPr algn="ctr"/>
              <a:r>
                <a:rPr lang="en-US">
                  <a:solidFill>
                    <a:srgbClr val="FFFFFF"/>
                  </a:solidFill>
                </a:rPr>
                <a:t>my name is</a:t>
              </a:r>
            </a:p>
          </p:txBody>
        </p:sp>
        <p:sp>
          <p:nvSpPr>
            <p:cNvPr id="8" name="TextBox 7">
              <a:extLst>
                <a:ext uri="{FF2B5EF4-FFF2-40B4-BE49-F238E27FC236}">
                  <a16:creationId xmlns:a16="http://schemas.microsoft.com/office/drawing/2014/main" id="{18FF69F9-6582-CB6A-4407-57EB62F84123}"/>
                </a:ext>
              </a:extLst>
            </p:cNvPr>
            <p:cNvSpPr txBox="1"/>
            <p:nvPr/>
          </p:nvSpPr>
          <p:spPr>
            <a:xfrm>
              <a:off x="8859903" y="1472242"/>
              <a:ext cx="237744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Segoe Script"/>
                </a:rPr>
                <a:t>Gary</a:t>
              </a:r>
            </a:p>
            <a:p>
              <a:pPr algn="ctr"/>
              <a:r>
                <a:rPr lang="en-US" sz="2400" dirty="0">
                  <a:latin typeface="Segoe Script"/>
                </a:rPr>
                <a:t>August</a:t>
              </a:r>
            </a:p>
          </p:txBody>
        </p:sp>
      </p:grpSp>
      <p:sp>
        <p:nvSpPr>
          <p:cNvPr id="10" name="Rectangle 9">
            <a:extLst>
              <a:ext uri="{FF2B5EF4-FFF2-40B4-BE49-F238E27FC236}">
                <a16:creationId xmlns:a16="http://schemas.microsoft.com/office/drawing/2014/main" id="{8AAE4CD1-D58A-E6C0-4481-27935A050558}"/>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6566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F08FD56-DA92-4BD4-98BB-9311E5E52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C78796-8C49-2552-9614-6E796E42E72D}"/>
              </a:ext>
            </a:extLst>
          </p:cNvPr>
          <p:cNvSpPr>
            <a:spLocks noGrp="1"/>
          </p:cNvSpPr>
          <p:nvPr>
            <p:ph type="title"/>
          </p:nvPr>
        </p:nvSpPr>
        <p:spPr>
          <a:xfrm>
            <a:off x="6122973" y="308172"/>
            <a:ext cx="5067566" cy="1665077"/>
          </a:xfrm>
        </p:spPr>
        <p:txBody>
          <a:bodyPr>
            <a:normAutofit/>
          </a:bodyPr>
          <a:lstStyle/>
          <a:p>
            <a:r>
              <a:rPr lang="en-US" dirty="0">
                <a:highlight>
                  <a:srgbClr val="00FF00"/>
                </a:highlight>
              </a:rPr>
              <a:t>Roadmap to Action — Step One</a:t>
            </a:r>
          </a:p>
        </p:txBody>
      </p:sp>
      <p:sp>
        <p:nvSpPr>
          <p:cNvPr id="30" name="Rectangle 29">
            <a:extLst>
              <a:ext uri="{FF2B5EF4-FFF2-40B4-BE49-F238E27FC236}">
                <a16:creationId xmlns:a16="http://schemas.microsoft.com/office/drawing/2014/main" id="{C5D5E9CC-2294-46D1-89D0-F8C6FA5C4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420">
            <a:off x="780270" y="331637"/>
            <a:ext cx="4892736" cy="5837881"/>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5BABD217-EF3C-4AF3-9C20-A6619D211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27644">
            <a:off x="741222" y="293814"/>
            <a:ext cx="4987909" cy="5883149"/>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343 w 4553364"/>
              <a:gd name="connsiteY0" fmla="*/ 0 h 5549974"/>
              <a:gd name="connsiteX1" fmla="*/ 3305529 w 4553364"/>
              <a:gd name="connsiteY1" fmla="*/ 171842 h 5549974"/>
              <a:gd name="connsiteX2" fmla="*/ 4134340 w 4553364"/>
              <a:gd name="connsiteY2" fmla="*/ 226950 h 5549974"/>
              <a:gd name="connsiteX3" fmla="*/ 4507534 w 4553364"/>
              <a:gd name="connsiteY3" fmla="*/ 247374 h 5549974"/>
              <a:gd name="connsiteX4" fmla="*/ 4535413 w 4553364"/>
              <a:gd name="connsiteY4" fmla="*/ 269179 h 5549974"/>
              <a:gd name="connsiteX5" fmla="*/ 4533639 w 4553364"/>
              <a:gd name="connsiteY5" fmla="*/ 300930 h 5549974"/>
              <a:gd name="connsiteX6" fmla="*/ 4536561 w 4553364"/>
              <a:gd name="connsiteY6" fmla="*/ 302647 h 5549974"/>
              <a:gd name="connsiteX7" fmla="*/ 4552987 w 4553364"/>
              <a:gd name="connsiteY7" fmla="*/ 334222 h 5549974"/>
              <a:gd name="connsiteX8" fmla="*/ 4530726 w 4553364"/>
              <a:gd name="connsiteY8" fmla="*/ 391868 h 5549974"/>
              <a:gd name="connsiteX9" fmla="*/ 4527238 w 4553364"/>
              <a:gd name="connsiteY9" fmla="*/ 415489 h 5549974"/>
              <a:gd name="connsiteX10" fmla="*/ 4522133 w 4553364"/>
              <a:gd name="connsiteY10" fmla="*/ 506828 h 5549974"/>
              <a:gd name="connsiteX11" fmla="*/ 4521483 w 4553364"/>
              <a:gd name="connsiteY11" fmla="*/ 553245 h 5549974"/>
              <a:gd name="connsiteX12" fmla="*/ 4518384 w 4553364"/>
              <a:gd name="connsiteY12" fmla="*/ 581709 h 5549974"/>
              <a:gd name="connsiteX13" fmla="*/ 4517715 w 4553364"/>
              <a:gd name="connsiteY13" fmla="*/ 585890 h 5549974"/>
              <a:gd name="connsiteX14" fmla="*/ 4504778 w 4553364"/>
              <a:gd name="connsiteY14" fmla="*/ 817404 h 5549974"/>
              <a:gd name="connsiteX15" fmla="*/ 4506491 w 4553364"/>
              <a:gd name="connsiteY15" fmla="*/ 822238 h 5549974"/>
              <a:gd name="connsiteX16" fmla="*/ 4504340 w 4553364"/>
              <a:gd name="connsiteY16" fmla="*/ 846069 h 5549974"/>
              <a:gd name="connsiteX17" fmla="*/ 4502740 w 4553364"/>
              <a:gd name="connsiteY17" fmla="*/ 853854 h 5549974"/>
              <a:gd name="connsiteX18" fmla="*/ 4496502 w 4553364"/>
              <a:gd name="connsiteY18" fmla="*/ 965485 h 5549974"/>
              <a:gd name="connsiteX19" fmla="*/ 4498579 w 4553364"/>
              <a:gd name="connsiteY19" fmla="*/ 966385 h 5549974"/>
              <a:gd name="connsiteX20" fmla="*/ 4502698 w 4553364"/>
              <a:gd name="connsiteY20" fmla="*/ 1002567 h 5549974"/>
              <a:gd name="connsiteX21" fmla="*/ 4497900 w 4553364"/>
              <a:gd name="connsiteY21" fmla="*/ 1101094 h 5549974"/>
              <a:gd name="connsiteX22" fmla="*/ 4497795 w 4553364"/>
              <a:gd name="connsiteY22" fmla="*/ 1159389 h 5549974"/>
              <a:gd name="connsiteX23" fmla="*/ 4502098 w 4553364"/>
              <a:gd name="connsiteY23" fmla="*/ 1180505 h 5549974"/>
              <a:gd name="connsiteX24" fmla="*/ 4505188 w 4553364"/>
              <a:gd name="connsiteY24" fmla="*/ 1210687 h 5549974"/>
              <a:gd name="connsiteX25" fmla="*/ 4514005 w 4553364"/>
              <a:gd name="connsiteY25" fmla="*/ 1263157 h 5549974"/>
              <a:gd name="connsiteX26" fmla="*/ 4516282 w 4553364"/>
              <a:gd name="connsiteY26" fmla="*/ 1313374 h 5549974"/>
              <a:gd name="connsiteX27" fmla="*/ 4515402 w 4553364"/>
              <a:gd name="connsiteY27" fmla="*/ 1347004 h 5549974"/>
              <a:gd name="connsiteX28" fmla="*/ 4514939 w 4553364"/>
              <a:gd name="connsiteY28" fmla="*/ 1351864 h 5549974"/>
              <a:gd name="connsiteX29" fmla="*/ 4505820 w 4553364"/>
              <a:gd name="connsiteY29" fmla="*/ 1391762 h 5549974"/>
              <a:gd name="connsiteX30" fmla="*/ 4509084 w 4553364"/>
              <a:gd name="connsiteY30" fmla="*/ 1395707 h 5549974"/>
              <a:gd name="connsiteX31" fmla="*/ 4511926 w 4553364"/>
              <a:gd name="connsiteY31" fmla="*/ 1408524 h 5549974"/>
              <a:gd name="connsiteX32" fmla="*/ 4507185 w 4553364"/>
              <a:gd name="connsiteY32" fmla="*/ 1419109 h 5549974"/>
              <a:gd name="connsiteX33" fmla="*/ 4497001 w 4553364"/>
              <a:gd name="connsiteY33" fmla="*/ 1469337 h 5549974"/>
              <a:gd name="connsiteX34" fmla="*/ 4486104 w 4553364"/>
              <a:gd name="connsiteY34" fmla="*/ 1543038 h 5549974"/>
              <a:gd name="connsiteX35" fmla="*/ 4481223 w 4553364"/>
              <a:gd name="connsiteY35" fmla="*/ 1553997 h 5549974"/>
              <a:gd name="connsiteX36" fmla="*/ 4466795 w 4553364"/>
              <a:gd name="connsiteY36" fmla="*/ 1626071 h 5549974"/>
              <a:gd name="connsiteX37" fmla="*/ 4463080 w 4553364"/>
              <a:gd name="connsiteY37" fmla="*/ 1664103 h 5549974"/>
              <a:gd name="connsiteX38" fmla="*/ 4466740 w 4553364"/>
              <a:gd name="connsiteY38" fmla="*/ 1668558 h 5549974"/>
              <a:gd name="connsiteX39" fmla="*/ 4465090 w 4553364"/>
              <a:gd name="connsiteY39" fmla="*/ 1679756 h 5549974"/>
              <a:gd name="connsiteX40" fmla="*/ 4465502 w 4553364"/>
              <a:gd name="connsiteY40" fmla="*/ 1682815 h 5549974"/>
              <a:gd name="connsiteX41" fmla="*/ 4467013 w 4553364"/>
              <a:gd name="connsiteY41" fmla="*/ 1700268 h 5549974"/>
              <a:gd name="connsiteX42" fmla="*/ 4455543 w 4553364"/>
              <a:gd name="connsiteY42" fmla="*/ 1735163 h 5549974"/>
              <a:gd name="connsiteX43" fmla="*/ 4453483 w 4553364"/>
              <a:gd name="connsiteY43" fmla="*/ 1735289 h 5549974"/>
              <a:gd name="connsiteX44" fmla="*/ 4444985 w 4553364"/>
              <a:gd name="connsiteY44" fmla="*/ 1887374 h 5549974"/>
              <a:gd name="connsiteX45" fmla="*/ 4453676 w 4553364"/>
              <a:gd name="connsiteY45" fmla="*/ 1911536 h 5549974"/>
              <a:gd name="connsiteX46" fmla="*/ 4455954 w 4553364"/>
              <a:gd name="connsiteY46" fmla="*/ 1961755 h 5549974"/>
              <a:gd name="connsiteX47" fmla="*/ 4455073 w 4553364"/>
              <a:gd name="connsiteY47" fmla="*/ 1995384 h 5549974"/>
              <a:gd name="connsiteX48" fmla="*/ 4454611 w 4553364"/>
              <a:gd name="connsiteY48" fmla="*/ 2000244 h 5549974"/>
              <a:gd name="connsiteX49" fmla="*/ 4445491 w 4553364"/>
              <a:gd name="connsiteY49" fmla="*/ 2040142 h 5549974"/>
              <a:gd name="connsiteX50" fmla="*/ 4448756 w 4553364"/>
              <a:gd name="connsiteY50" fmla="*/ 2044087 h 5549974"/>
              <a:gd name="connsiteX51" fmla="*/ 4451597 w 4553364"/>
              <a:gd name="connsiteY51" fmla="*/ 2056904 h 5549974"/>
              <a:gd name="connsiteX52" fmla="*/ 4446856 w 4553364"/>
              <a:gd name="connsiteY52" fmla="*/ 2067489 h 5549974"/>
              <a:gd name="connsiteX53" fmla="*/ 4436672 w 4553364"/>
              <a:gd name="connsiteY53" fmla="*/ 2117719 h 5549974"/>
              <a:gd name="connsiteX54" fmla="*/ 4429341 w 4553364"/>
              <a:gd name="connsiteY54" fmla="*/ 2167300 h 5549974"/>
              <a:gd name="connsiteX55" fmla="*/ 4373258 w 4553364"/>
              <a:gd name="connsiteY55" fmla="*/ 3223633 h 5549974"/>
              <a:gd name="connsiteX56" fmla="*/ 4360472 w 4553364"/>
              <a:gd name="connsiteY56" fmla="*/ 3477281 h 5549974"/>
              <a:gd name="connsiteX57" fmla="*/ 4349387 w 4553364"/>
              <a:gd name="connsiteY57" fmla="*/ 3639984 h 5549974"/>
              <a:gd name="connsiteX58" fmla="*/ 4258626 w 4553364"/>
              <a:gd name="connsiteY58" fmla="*/ 5278921 h 5549974"/>
              <a:gd name="connsiteX59" fmla="*/ 4263924 w 4553364"/>
              <a:gd name="connsiteY59" fmla="*/ 5315626 h 5549974"/>
              <a:gd name="connsiteX60" fmla="*/ 4267458 w 4553364"/>
              <a:gd name="connsiteY60" fmla="*/ 5350090 h 5549974"/>
              <a:gd name="connsiteX61" fmla="*/ 4270290 w 4553364"/>
              <a:gd name="connsiteY61" fmla="*/ 5450399 h 5549974"/>
              <a:gd name="connsiteX62" fmla="*/ 4251733 w 4553364"/>
              <a:gd name="connsiteY62" fmla="*/ 5484804 h 5549974"/>
              <a:gd name="connsiteX63" fmla="*/ 4247081 w 4553364"/>
              <a:gd name="connsiteY63" fmla="*/ 5487504 h 5549974"/>
              <a:gd name="connsiteX64" fmla="*/ 4243624 w 4553364"/>
              <a:gd name="connsiteY64" fmla="*/ 5549951 h 5549974"/>
              <a:gd name="connsiteX65" fmla="*/ 310261 w 4553364"/>
              <a:gd name="connsiteY65" fmla="*/ 5297261 h 5549974"/>
              <a:gd name="connsiteX66" fmla="*/ 0 w 4553364"/>
              <a:gd name="connsiteY66" fmla="*/ 5293146 h 5549974"/>
              <a:gd name="connsiteX67" fmla="*/ 4241 w 4553364"/>
              <a:gd name="connsiteY67" fmla="*/ 5239903 h 5549974"/>
              <a:gd name="connsiteX68" fmla="*/ 8461 w 4553364"/>
              <a:gd name="connsiteY68" fmla="*/ 5233298 h 5549974"/>
              <a:gd name="connsiteX69" fmla="*/ 8730 w 4553364"/>
              <a:gd name="connsiteY69" fmla="*/ 5230552 h 5549974"/>
              <a:gd name="connsiteX70" fmla="*/ 9000 w 4553364"/>
              <a:gd name="connsiteY70" fmla="*/ 5227804 h 5549974"/>
              <a:gd name="connsiteX71" fmla="*/ 9537 w 4553364"/>
              <a:gd name="connsiteY71" fmla="*/ 5222308 h 5549974"/>
              <a:gd name="connsiteX72" fmla="*/ 9222 w 4553364"/>
              <a:gd name="connsiteY72" fmla="*/ 5216405 h 5549974"/>
              <a:gd name="connsiteX73" fmla="*/ 8638 w 4553364"/>
              <a:gd name="connsiteY73" fmla="*/ 5213249 h 5549974"/>
              <a:gd name="connsiteX74" fmla="*/ 8907 w 4553364"/>
              <a:gd name="connsiteY74" fmla="*/ 5210500 h 5549974"/>
              <a:gd name="connsiteX75" fmla="*/ 8591 w 4553364"/>
              <a:gd name="connsiteY75" fmla="*/ 5204597 h 5549974"/>
              <a:gd name="connsiteX76" fmla="*/ 8008 w 4553364"/>
              <a:gd name="connsiteY76" fmla="*/ 5201441 h 5549974"/>
              <a:gd name="connsiteX77" fmla="*/ 7378 w 4553364"/>
              <a:gd name="connsiteY77" fmla="*/ 5189632 h 5549974"/>
              <a:gd name="connsiteX78" fmla="*/ 6794 w 4553364"/>
              <a:gd name="connsiteY78" fmla="*/ 5186477 h 5549974"/>
              <a:gd name="connsiteX79" fmla="*/ 7062 w 4553364"/>
              <a:gd name="connsiteY79" fmla="*/ 5183728 h 5549974"/>
              <a:gd name="connsiteX80" fmla="*/ 5627 w 4553364"/>
              <a:gd name="connsiteY80" fmla="*/ 5180163 h 5549974"/>
              <a:gd name="connsiteX81" fmla="*/ 11039 w 4553364"/>
              <a:gd name="connsiteY81" fmla="*/ 5116566 h 5549974"/>
              <a:gd name="connsiteX82" fmla="*/ 78653 w 4553364"/>
              <a:gd name="connsiteY82" fmla="*/ 3839310 h 5549974"/>
              <a:gd name="connsiteX83" fmla="*/ 303343 w 4553364"/>
              <a:gd name="connsiteY83" fmla="*/ 0 h 5549974"/>
              <a:gd name="connsiteX0" fmla="*/ 303343 w 4553364"/>
              <a:gd name="connsiteY0" fmla="*/ 0 h 5549951"/>
              <a:gd name="connsiteX1" fmla="*/ 3305529 w 4553364"/>
              <a:gd name="connsiteY1" fmla="*/ 171842 h 5549951"/>
              <a:gd name="connsiteX2" fmla="*/ 4134340 w 4553364"/>
              <a:gd name="connsiteY2" fmla="*/ 226950 h 5549951"/>
              <a:gd name="connsiteX3" fmla="*/ 4507534 w 4553364"/>
              <a:gd name="connsiteY3" fmla="*/ 247374 h 5549951"/>
              <a:gd name="connsiteX4" fmla="*/ 4535413 w 4553364"/>
              <a:gd name="connsiteY4" fmla="*/ 269179 h 5549951"/>
              <a:gd name="connsiteX5" fmla="*/ 4533639 w 4553364"/>
              <a:gd name="connsiteY5" fmla="*/ 300930 h 5549951"/>
              <a:gd name="connsiteX6" fmla="*/ 4536561 w 4553364"/>
              <a:gd name="connsiteY6" fmla="*/ 302647 h 5549951"/>
              <a:gd name="connsiteX7" fmla="*/ 4552987 w 4553364"/>
              <a:gd name="connsiteY7" fmla="*/ 334222 h 5549951"/>
              <a:gd name="connsiteX8" fmla="*/ 4530726 w 4553364"/>
              <a:gd name="connsiteY8" fmla="*/ 391868 h 5549951"/>
              <a:gd name="connsiteX9" fmla="*/ 4527238 w 4553364"/>
              <a:gd name="connsiteY9" fmla="*/ 415489 h 5549951"/>
              <a:gd name="connsiteX10" fmla="*/ 4522133 w 4553364"/>
              <a:gd name="connsiteY10" fmla="*/ 506828 h 5549951"/>
              <a:gd name="connsiteX11" fmla="*/ 4521483 w 4553364"/>
              <a:gd name="connsiteY11" fmla="*/ 553245 h 5549951"/>
              <a:gd name="connsiteX12" fmla="*/ 4518384 w 4553364"/>
              <a:gd name="connsiteY12" fmla="*/ 581709 h 5549951"/>
              <a:gd name="connsiteX13" fmla="*/ 4517715 w 4553364"/>
              <a:gd name="connsiteY13" fmla="*/ 585890 h 5549951"/>
              <a:gd name="connsiteX14" fmla="*/ 4504778 w 4553364"/>
              <a:gd name="connsiteY14" fmla="*/ 817404 h 5549951"/>
              <a:gd name="connsiteX15" fmla="*/ 4506491 w 4553364"/>
              <a:gd name="connsiteY15" fmla="*/ 822238 h 5549951"/>
              <a:gd name="connsiteX16" fmla="*/ 4504340 w 4553364"/>
              <a:gd name="connsiteY16" fmla="*/ 846069 h 5549951"/>
              <a:gd name="connsiteX17" fmla="*/ 4502740 w 4553364"/>
              <a:gd name="connsiteY17" fmla="*/ 853854 h 5549951"/>
              <a:gd name="connsiteX18" fmla="*/ 4496502 w 4553364"/>
              <a:gd name="connsiteY18" fmla="*/ 965485 h 5549951"/>
              <a:gd name="connsiteX19" fmla="*/ 4498579 w 4553364"/>
              <a:gd name="connsiteY19" fmla="*/ 966385 h 5549951"/>
              <a:gd name="connsiteX20" fmla="*/ 4502698 w 4553364"/>
              <a:gd name="connsiteY20" fmla="*/ 1002567 h 5549951"/>
              <a:gd name="connsiteX21" fmla="*/ 4497900 w 4553364"/>
              <a:gd name="connsiteY21" fmla="*/ 1101094 h 5549951"/>
              <a:gd name="connsiteX22" fmla="*/ 4497795 w 4553364"/>
              <a:gd name="connsiteY22" fmla="*/ 1159389 h 5549951"/>
              <a:gd name="connsiteX23" fmla="*/ 4502098 w 4553364"/>
              <a:gd name="connsiteY23" fmla="*/ 1180505 h 5549951"/>
              <a:gd name="connsiteX24" fmla="*/ 4505188 w 4553364"/>
              <a:gd name="connsiteY24" fmla="*/ 1210687 h 5549951"/>
              <a:gd name="connsiteX25" fmla="*/ 4514005 w 4553364"/>
              <a:gd name="connsiteY25" fmla="*/ 1263157 h 5549951"/>
              <a:gd name="connsiteX26" fmla="*/ 4516282 w 4553364"/>
              <a:gd name="connsiteY26" fmla="*/ 1313374 h 5549951"/>
              <a:gd name="connsiteX27" fmla="*/ 4515402 w 4553364"/>
              <a:gd name="connsiteY27" fmla="*/ 1347004 h 5549951"/>
              <a:gd name="connsiteX28" fmla="*/ 4514939 w 4553364"/>
              <a:gd name="connsiteY28" fmla="*/ 1351864 h 5549951"/>
              <a:gd name="connsiteX29" fmla="*/ 4505820 w 4553364"/>
              <a:gd name="connsiteY29" fmla="*/ 1391762 h 5549951"/>
              <a:gd name="connsiteX30" fmla="*/ 4509084 w 4553364"/>
              <a:gd name="connsiteY30" fmla="*/ 1395707 h 5549951"/>
              <a:gd name="connsiteX31" fmla="*/ 4511926 w 4553364"/>
              <a:gd name="connsiteY31" fmla="*/ 1408524 h 5549951"/>
              <a:gd name="connsiteX32" fmla="*/ 4507185 w 4553364"/>
              <a:gd name="connsiteY32" fmla="*/ 1419109 h 5549951"/>
              <a:gd name="connsiteX33" fmla="*/ 4497001 w 4553364"/>
              <a:gd name="connsiteY33" fmla="*/ 1469337 h 5549951"/>
              <a:gd name="connsiteX34" fmla="*/ 4486104 w 4553364"/>
              <a:gd name="connsiteY34" fmla="*/ 1543038 h 5549951"/>
              <a:gd name="connsiteX35" fmla="*/ 4481223 w 4553364"/>
              <a:gd name="connsiteY35" fmla="*/ 1553997 h 5549951"/>
              <a:gd name="connsiteX36" fmla="*/ 4466795 w 4553364"/>
              <a:gd name="connsiteY36" fmla="*/ 1626071 h 5549951"/>
              <a:gd name="connsiteX37" fmla="*/ 4463080 w 4553364"/>
              <a:gd name="connsiteY37" fmla="*/ 1664103 h 5549951"/>
              <a:gd name="connsiteX38" fmla="*/ 4466740 w 4553364"/>
              <a:gd name="connsiteY38" fmla="*/ 1668558 h 5549951"/>
              <a:gd name="connsiteX39" fmla="*/ 4465090 w 4553364"/>
              <a:gd name="connsiteY39" fmla="*/ 1679756 h 5549951"/>
              <a:gd name="connsiteX40" fmla="*/ 4465502 w 4553364"/>
              <a:gd name="connsiteY40" fmla="*/ 1682815 h 5549951"/>
              <a:gd name="connsiteX41" fmla="*/ 4467013 w 4553364"/>
              <a:gd name="connsiteY41" fmla="*/ 1700268 h 5549951"/>
              <a:gd name="connsiteX42" fmla="*/ 4455543 w 4553364"/>
              <a:gd name="connsiteY42" fmla="*/ 1735163 h 5549951"/>
              <a:gd name="connsiteX43" fmla="*/ 4453483 w 4553364"/>
              <a:gd name="connsiteY43" fmla="*/ 1735289 h 5549951"/>
              <a:gd name="connsiteX44" fmla="*/ 4444985 w 4553364"/>
              <a:gd name="connsiteY44" fmla="*/ 1887374 h 5549951"/>
              <a:gd name="connsiteX45" fmla="*/ 4453676 w 4553364"/>
              <a:gd name="connsiteY45" fmla="*/ 1911536 h 5549951"/>
              <a:gd name="connsiteX46" fmla="*/ 4455954 w 4553364"/>
              <a:gd name="connsiteY46" fmla="*/ 1961755 h 5549951"/>
              <a:gd name="connsiteX47" fmla="*/ 4455073 w 4553364"/>
              <a:gd name="connsiteY47" fmla="*/ 1995384 h 5549951"/>
              <a:gd name="connsiteX48" fmla="*/ 4454611 w 4553364"/>
              <a:gd name="connsiteY48" fmla="*/ 2000244 h 5549951"/>
              <a:gd name="connsiteX49" fmla="*/ 4445491 w 4553364"/>
              <a:gd name="connsiteY49" fmla="*/ 2040142 h 5549951"/>
              <a:gd name="connsiteX50" fmla="*/ 4448756 w 4553364"/>
              <a:gd name="connsiteY50" fmla="*/ 2044087 h 5549951"/>
              <a:gd name="connsiteX51" fmla="*/ 4451597 w 4553364"/>
              <a:gd name="connsiteY51" fmla="*/ 2056904 h 5549951"/>
              <a:gd name="connsiteX52" fmla="*/ 4446856 w 4553364"/>
              <a:gd name="connsiteY52" fmla="*/ 2067489 h 5549951"/>
              <a:gd name="connsiteX53" fmla="*/ 4436672 w 4553364"/>
              <a:gd name="connsiteY53" fmla="*/ 2117719 h 5549951"/>
              <a:gd name="connsiteX54" fmla="*/ 4429341 w 4553364"/>
              <a:gd name="connsiteY54" fmla="*/ 2167300 h 5549951"/>
              <a:gd name="connsiteX55" fmla="*/ 4373258 w 4553364"/>
              <a:gd name="connsiteY55" fmla="*/ 3223633 h 5549951"/>
              <a:gd name="connsiteX56" fmla="*/ 4360472 w 4553364"/>
              <a:gd name="connsiteY56" fmla="*/ 3477281 h 5549951"/>
              <a:gd name="connsiteX57" fmla="*/ 4349387 w 4553364"/>
              <a:gd name="connsiteY57" fmla="*/ 3639984 h 5549951"/>
              <a:gd name="connsiteX58" fmla="*/ 4258626 w 4553364"/>
              <a:gd name="connsiteY58" fmla="*/ 5278921 h 5549951"/>
              <a:gd name="connsiteX59" fmla="*/ 4263924 w 4553364"/>
              <a:gd name="connsiteY59" fmla="*/ 5315626 h 5549951"/>
              <a:gd name="connsiteX60" fmla="*/ 4267458 w 4553364"/>
              <a:gd name="connsiteY60" fmla="*/ 5350090 h 5549951"/>
              <a:gd name="connsiteX61" fmla="*/ 4270290 w 4553364"/>
              <a:gd name="connsiteY61" fmla="*/ 5450399 h 5549951"/>
              <a:gd name="connsiteX62" fmla="*/ 4251733 w 4553364"/>
              <a:gd name="connsiteY62" fmla="*/ 5484804 h 5549951"/>
              <a:gd name="connsiteX63" fmla="*/ 4247081 w 4553364"/>
              <a:gd name="connsiteY63" fmla="*/ 5487504 h 5549951"/>
              <a:gd name="connsiteX64" fmla="*/ 4243624 w 4553364"/>
              <a:gd name="connsiteY64" fmla="*/ 5549951 h 5549951"/>
              <a:gd name="connsiteX65" fmla="*/ 0 w 4553364"/>
              <a:gd name="connsiteY65" fmla="*/ 5293146 h 5549951"/>
              <a:gd name="connsiteX66" fmla="*/ 4241 w 4553364"/>
              <a:gd name="connsiteY66" fmla="*/ 5239903 h 5549951"/>
              <a:gd name="connsiteX67" fmla="*/ 8461 w 4553364"/>
              <a:gd name="connsiteY67" fmla="*/ 5233298 h 5549951"/>
              <a:gd name="connsiteX68" fmla="*/ 8730 w 4553364"/>
              <a:gd name="connsiteY68" fmla="*/ 5230552 h 5549951"/>
              <a:gd name="connsiteX69" fmla="*/ 9000 w 4553364"/>
              <a:gd name="connsiteY69" fmla="*/ 5227804 h 5549951"/>
              <a:gd name="connsiteX70" fmla="*/ 9537 w 4553364"/>
              <a:gd name="connsiteY70" fmla="*/ 5222308 h 5549951"/>
              <a:gd name="connsiteX71" fmla="*/ 9222 w 4553364"/>
              <a:gd name="connsiteY71" fmla="*/ 5216405 h 5549951"/>
              <a:gd name="connsiteX72" fmla="*/ 8638 w 4553364"/>
              <a:gd name="connsiteY72" fmla="*/ 5213249 h 5549951"/>
              <a:gd name="connsiteX73" fmla="*/ 8907 w 4553364"/>
              <a:gd name="connsiteY73" fmla="*/ 5210500 h 5549951"/>
              <a:gd name="connsiteX74" fmla="*/ 8591 w 4553364"/>
              <a:gd name="connsiteY74" fmla="*/ 5204597 h 5549951"/>
              <a:gd name="connsiteX75" fmla="*/ 8008 w 4553364"/>
              <a:gd name="connsiteY75" fmla="*/ 5201441 h 5549951"/>
              <a:gd name="connsiteX76" fmla="*/ 7378 w 4553364"/>
              <a:gd name="connsiteY76" fmla="*/ 5189632 h 5549951"/>
              <a:gd name="connsiteX77" fmla="*/ 6794 w 4553364"/>
              <a:gd name="connsiteY77" fmla="*/ 5186477 h 5549951"/>
              <a:gd name="connsiteX78" fmla="*/ 7062 w 4553364"/>
              <a:gd name="connsiteY78" fmla="*/ 5183728 h 5549951"/>
              <a:gd name="connsiteX79" fmla="*/ 5627 w 4553364"/>
              <a:gd name="connsiteY79" fmla="*/ 5180163 h 5549951"/>
              <a:gd name="connsiteX80" fmla="*/ 11039 w 4553364"/>
              <a:gd name="connsiteY80" fmla="*/ 5116566 h 5549951"/>
              <a:gd name="connsiteX81" fmla="*/ 78653 w 4553364"/>
              <a:gd name="connsiteY81" fmla="*/ 3839310 h 5549951"/>
              <a:gd name="connsiteX82" fmla="*/ 303343 w 4553364"/>
              <a:gd name="connsiteY82"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53364" h="5549951">
                <a:moveTo>
                  <a:pt x="303343" y="0"/>
                </a:moveTo>
                <a:cubicBezTo>
                  <a:pt x="628090" y="31218"/>
                  <a:pt x="2667030" y="134017"/>
                  <a:pt x="3305529" y="171842"/>
                </a:cubicBezTo>
                <a:lnTo>
                  <a:pt x="4134340" y="226950"/>
                </a:lnTo>
                <a:lnTo>
                  <a:pt x="4507534" y="247374"/>
                </a:lnTo>
                <a:lnTo>
                  <a:pt x="4535413" y="269179"/>
                </a:lnTo>
                <a:cubicBezTo>
                  <a:pt x="4534822" y="279763"/>
                  <a:pt x="4534230" y="290346"/>
                  <a:pt x="4533639" y="300930"/>
                </a:cubicBezTo>
                <a:lnTo>
                  <a:pt x="4536561" y="302647"/>
                </a:lnTo>
                <a:cubicBezTo>
                  <a:pt x="4546159" y="304354"/>
                  <a:pt x="4555357" y="291327"/>
                  <a:pt x="4552987" y="334222"/>
                </a:cubicBezTo>
                <a:cubicBezTo>
                  <a:pt x="4542346" y="354710"/>
                  <a:pt x="4535332" y="373686"/>
                  <a:pt x="4530726" y="391868"/>
                </a:cubicBezTo>
                <a:lnTo>
                  <a:pt x="4527238" y="415489"/>
                </a:lnTo>
                <a:lnTo>
                  <a:pt x="4522133" y="506828"/>
                </a:lnTo>
                <a:cubicBezTo>
                  <a:pt x="4521916" y="522300"/>
                  <a:pt x="4521700" y="537773"/>
                  <a:pt x="4521483" y="553245"/>
                </a:cubicBezTo>
                <a:cubicBezTo>
                  <a:pt x="4521212" y="558170"/>
                  <a:pt x="4520118" y="568699"/>
                  <a:pt x="4518384" y="581709"/>
                </a:cubicBezTo>
                <a:lnTo>
                  <a:pt x="4517715" y="585890"/>
                </a:lnTo>
                <a:lnTo>
                  <a:pt x="4504778" y="817404"/>
                </a:lnTo>
                <a:lnTo>
                  <a:pt x="4506491" y="822238"/>
                </a:lnTo>
                <a:cubicBezTo>
                  <a:pt x="4506993" y="829783"/>
                  <a:pt x="4505912" y="837845"/>
                  <a:pt x="4504340" y="846069"/>
                </a:cubicBezTo>
                <a:lnTo>
                  <a:pt x="4502740" y="853854"/>
                </a:lnTo>
                <a:lnTo>
                  <a:pt x="4496502" y="965485"/>
                </a:lnTo>
                <a:lnTo>
                  <a:pt x="4498579" y="966385"/>
                </a:lnTo>
                <a:cubicBezTo>
                  <a:pt x="4500020" y="972743"/>
                  <a:pt x="4502811" y="980116"/>
                  <a:pt x="4502698" y="1002567"/>
                </a:cubicBezTo>
                <a:cubicBezTo>
                  <a:pt x="4491860" y="1029868"/>
                  <a:pt x="4512316" y="1067217"/>
                  <a:pt x="4497900" y="1101094"/>
                </a:cubicBezTo>
                <a:cubicBezTo>
                  <a:pt x="4494173" y="1113552"/>
                  <a:pt x="4492281" y="1152106"/>
                  <a:pt x="4497795" y="1159389"/>
                </a:cubicBezTo>
                <a:cubicBezTo>
                  <a:pt x="4498610" y="1167426"/>
                  <a:pt x="4495953" y="1176807"/>
                  <a:pt x="4502098" y="1180505"/>
                </a:cubicBezTo>
                <a:cubicBezTo>
                  <a:pt x="4509397" y="1186625"/>
                  <a:pt x="4495916" y="1214705"/>
                  <a:pt x="4505188" y="1210687"/>
                </a:cubicBezTo>
                <a:cubicBezTo>
                  <a:pt x="4495912" y="1230628"/>
                  <a:pt x="4511023" y="1246424"/>
                  <a:pt x="4514005" y="1263157"/>
                </a:cubicBezTo>
                <a:lnTo>
                  <a:pt x="4516282" y="1313374"/>
                </a:lnTo>
                <a:cubicBezTo>
                  <a:pt x="4515989" y="1324584"/>
                  <a:pt x="4515695" y="1335794"/>
                  <a:pt x="4515402" y="1347004"/>
                </a:cubicBezTo>
                <a:cubicBezTo>
                  <a:pt x="4515248" y="1348624"/>
                  <a:pt x="4515093" y="1350244"/>
                  <a:pt x="4514939" y="1351864"/>
                </a:cubicBezTo>
                <a:lnTo>
                  <a:pt x="4505820" y="1391762"/>
                </a:lnTo>
                <a:cubicBezTo>
                  <a:pt x="4507026" y="1392770"/>
                  <a:pt x="4508128" y="1394098"/>
                  <a:pt x="4509084" y="1395707"/>
                </a:cubicBezTo>
                <a:lnTo>
                  <a:pt x="4511926" y="1408524"/>
                </a:lnTo>
                <a:lnTo>
                  <a:pt x="4507185" y="1419109"/>
                </a:lnTo>
                <a:lnTo>
                  <a:pt x="4497001" y="1469337"/>
                </a:lnTo>
                <a:lnTo>
                  <a:pt x="4486104" y="1543038"/>
                </a:lnTo>
                <a:lnTo>
                  <a:pt x="4481223" y="1553997"/>
                </a:lnTo>
                <a:cubicBezTo>
                  <a:pt x="4475132" y="1579288"/>
                  <a:pt x="4478280" y="1610368"/>
                  <a:pt x="4466795" y="1626071"/>
                </a:cubicBezTo>
                <a:lnTo>
                  <a:pt x="4463080" y="1664103"/>
                </a:lnTo>
                <a:lnTo>
                  <a:pt x="4466740" y="1668558"/>
                </a:lnTo>
                <a:lnTo>
                  <a:pt x="4465090" y="1679756"/>
                </a:lnTo>
                <a:cubicBezTo>
                  <a:pt x="4465227" y="1680776"/>
                  <a:pt x="4465365" y="1681795"/>
                  <a:pt x="4465502" y="1682815"/>
                </a:cubicBezTo>
                <a:cubicBezTo>
                  <a:pt x="4466309" y="1688654"/>
                  <a:pt x="4466966" y="1694439"/>
                  <a:pt x="4467013" y="1700268"/>
                </a:cubicBezTo>
                <a:cubicBezTo>
                  <a:pt x="4452441" y="1697000"/>
                  <a:pt x="4458150" y="1726126"/>
                  <a:pt x="4455543" y="1735163"/>
                </a:cubicBezTo>
                <a:lnTo>
                  <a:pt x="4453483" y="1735289"/>
                </a:lnTo>
                <a:lnTo>
                  <a:pt x="4444985" y="1887374"/>
                </a:lnTo>
                <a:lnTo>
                  <a:pt x="4453676" y="1911536"/>
                </a:lnTo>
                <a:cubicBezTo>
                  <a:pt x="4454435" y="1928276"/>
                  <a:pt x="4455195" y="1945015"/>
                  <a:pt x="4455954" y="1961755"/>
                </a:cubicBezTo>
                <a:cubicBezTo>
                  <a:pt x="4455660" y="1972965"/>
                  <a:pt x="4455367" y="1984174"/>
                  <a:pt x="4455073" y="1995384"/>
                </a:cubicBezTo>
                <a:lnTo>
                  <a:pt x="4454611" y="2000244"/>
                </a:lnTo>
                <a:lnTo>
                  <a:pt x="4445491" y="2040142"/>
                </a:lnTo>
                <a:cubicBezTo>
                  <a:pt x="4446698" y="2041150"/>
                  <a:pt x="4447799" y="2042479"/>
                  <a:pt x="4448756" y="2044087"/>
                </a:cubicBezTo>
                <a:lnTo>
                  <a:pt x="4451597" y="2056904"/>
                </a:lnTo>
                <a:lnTo>
                  <a:pt x="4446856" y="2067489"/>
                </a:lnTo>
                <a:lnTo>
                  <a:pt x="4436672" y="2117719"/>
                </a:lnTo>
                <a:lnTo>
                  <a:pt x="4429341" y="2167300"/>
                </a:lnTo>
                <a:cubicBezTo>
                  <a:pt x="4410647" y="2519411"/>
                  <a:pt x="4376873" y="2876607"/>
                  <a:pt x="4373258" y="3223633"/>
                </a:cubicBezTo>
                <a:cubicBezTo>
                  <a:pt x="4370306" y="3302336"/>
                  <a:pt x="4363423" y="3398578"/>
                  <a:pt x="4360472" y="3477281"/>
                </a:cubicBezTo>
                <a:cubicBezTo>
                  <a:pt x="4367079" y="3471365"/>
                  <a:pt x="4356688" y="3621544"/>
                  <a:pt x="4349387" y="3639984"/>
                </a:cubicBezTo>
                <a:lnTo>
                  <a:pt x="4258626" y="5278921"/>
                </a:lnTo>
                <a:lnTo>
                  <a:pt x="4263924" y="5315626"/>
                </a:lnTo>
                <a:cubicBezTo>
                  <a:pt x="4269712" y="5323538"/>
                  <a:pt x="4266397" y="5327627"/>
                  <a:pt x="4267458" y="5350090"/>
                </a:cubicBezTo>
                <a:cubicBezTo>
                  <a:pt x="4268519" y="5372551"/>
                  <a:pt x="4251794" y="5406222"/>
                  <a:pt x="4270290" y="5450399"/>
                </a:cubicBezTo>
                <a:cubicBezTo>
                  <a:pt x="4269872" y="5457964"/>
                  <a:pt x="4260193" y="5476308"/>
                  <a:pt x="4251733" y="5484804"/>
                </a:cubicBezTo>
                <a:lnTo>
                  <a:pt x="4247081" y="5487504"/>
                </a:lnTo>
                <a:cubicBezTo>
                  <a:pt x="4245929" y="5508319"/>
                  <a:pt x="4247889" y="5526348"/>
                  <a:pt x="4243624" y="5549951"/>
                </a:cubicBezTo>
                <a:cubicBezTo>
                  <a:pt x="3535777" y="5517558"/>
                  <a:pt x="706564" y="5344821"/>
                  <a:pt x="0" y="5293146"/>
                </a:cubicBezTo>
                <a:lnTo>
                  <a:pt x="4241" y="5239903"/>
                </a:lnTo>
                <a:lnTo>
                  <a:pt x="8461" y="5233298"/>
                </a:lnTo>
                <a:cubicBezTo>
                  <a:pt x="8991" y="5232196"/>
                  <a:pt x="8639" y="5231467"/>
                  <a:pt x="8730" y="5230552"/>
                </a:cubicBezTo>
                <a:lnTo>
                  <a:pt x="9000" y="5227804"/>
                </a:lnTo>
                <a:cubicBezTo>
                  <a:pt x="9178" y="5225973"/>
                  <a:pt x="9545" y="5223940"/>
                  <a:pt x="9537" y="5222308"/>
                </a:cubicBezTo>
                <a:cubicBezTo>
                  <a:pt x="9481" y="5211840"/>
                  <a:pt x="8399" y="5224803"/>
                  <a:pt x="9222" y="5216405"/>
                </a:cubicBezTo>
                <a:cubicBezTo>
                  <a:pt x="9028" y="5215352"/>
                  <a:pt x="8703" y="5214469"/>
                  <a:pt x="8638" y="5213249"/>
                </a:cubicBezTo>
                <a:cubicBezTo>
                  <a:pt x="8596" y="5212477"/>
                  <a:pt x="8947" y="5211272"/>
                  <a:pt x="8907" y="5210500"/>
                </a:cubicBezTo>
                <a:cubicBezTo>
                  <a:pt x="8526" y="5203355"/>
                  <a:pt x="7974" y="5210896"/>
                  <a:pt x="8591" y="5204597"/>
                </a:cubicBezTo>
                <a:lnTo>
                  <a:pt x="8008" y="5201441"/>
                </a:lnTo>
                <a:cubicBezTo>
                  <a:pt x="6593" y="5193798"/>
                  <a:pt x="6556" y="5198023"/>
                  <a:pt x="7378" y="5189632"/>
                </a:cubicBezTo>
                <a:cubicBezTo>
                  <a:pt x="7183" y="5188581"/>
                  <a:pt x="6860" y="5187696"/>
                  <a:pt x="6794" y="5186477"/>
                </a:cubicBezTo>
                <a:cubicBezTo>
                  <a:pt x="6752" y="5185706"/>
                  <a:pt x="7185" y="5184394"/>
                  <a:pt x="7062" y="5183728"/>
                </a:cubicBezTo>
                <a:cubicBezTo>
                  <a:pt x="6788" y="5182241"/>
                  <a:pt x="4614" y="5182665"/>
                  <a:pt x="5627" y="5180163"/>
                </a:cubicBezTo>
                <a:lnTo>
                  <a:pt x="11039" y="5116566"/>
                </a:lnTo>
                <a:lnTo>
                  <a:pt x="78653" y="3839310"/>
                </a:lnTo>
                <a:lnTo>
                  <a:pt x="30334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0B70D1D-0943-802B-BB80-1F9C801CCFE3}"/>
              </a:ext>
            </a:extLst>
          </p:cNvPr>
          <p:cNvSpPr>
            <a:spLocks noGrp="1"/>
          </p:cNvSpPr>
          <p:nvPr>
            <p:ph idx="1"/>
          </p:nvPr>
        </p:nvSpPr>
        <p:spPr>
          <a:xfrm>
            <a:off x="6149948" y="2315174"/>
            <a:ext cx="5437173" cy="4659487"/>
          </a:xfrm>
        </p:spPr>
        <p:txBody>
          <a:bodyPr vert="horz" lIns="91440" tIns="45720" rIns="91440" bIns="45720" rtlCol="0" anchor="t">
            <a:normAutofit/>
          </a:bodyPr>
          <a:lstStyle/>
          <a:p>
            <a:pPr marL="0" indent="0">
              <a:lnSpc>
                <a:spcPct val="110000"/>
              </a:lnSpc>
              <a:buNone/>
            </a:pPr>
            <a:r>
              <a:rPr lang="en-US" sz="2400" b="1" dirty="0">
                <a:ea typeface="+mn-lt"/>
                <a:cs typeface="+mn-lt"/>
              </a:rPr>
              <a:t>LARGE-GROUP BRAINSTORM:</a:t>
            </a:r>
            <a:r>
              <a:rPr lang="en-US" sz="2400" dirty="0">
                <a:ea typeface="+mn-lt"/>
                <a:cs typeface="+mn-lt"/>
              </a:rPr>
              <a:t> </a:t>
            </a:r>
            <a:endParaRPr lang="en-US" sz="2400" i="1" u="sng" dirty="0">
              <a:ea typeface="+mn-lt"/>
              <a:cs typeface="+mn-lt"/>
            </a:endParaRPr>
          </a:p>
          <a:p>
            <a:pPr marL="342900" indent="-342900">
              <a:lnSpc>
                <a:spcPct val="110000"/>
              </a:lnSpc>
            </a:pPr>
            <a:r>
              <a:rPr lang="en-US" sz="2400" dirty="0">
                <a:ea typeface="+mn-lt"/>
                <a:cs typeface="+mn-lt"/>
              </a:rPr>
              <a:t>What are issues that your community faces?</a:t>
            </a:r>
            <a:endParaRPr lang="en-US" sz="2400" i="1" u="sng" dirty="0"/>
          </a:p>
          <a:p>
            <a:pPr marL="342900" indent="-342900">
              <a:lnSpc>
                <a:spcPct val="110000"/>
              </a:lnSpc>
            </a:pPr>
            <a:r>
              <a:rPr lang="en-US" sz="2400" dirty="0"/>
              <a:t>Are any of these reflected in the sorting activity?</a:t>
            </a:r>
          </a:p>
          <a:p>
            <a:pPr marL="342900" indent="-342900">
              <a:lnSpc>
                <a:spcPct val="110000"/>
              </a:lnSpc>
            </a:pPr>
            <a:r>
              <a:rPr lang="en-US" sz="2400" dirty="0"/>
              <a:t>What kinds of action might be possible?</a:t>
            </a:r>
          </a:p>
          <a:p>
            <a:pPr marL="0" indent="0">
              <a:lnSpc>
                <a:spcPct val="110000"/>
              </a:lnSpc>
              <a:buNone/>
            </a:pPr>
            <a:endParaRPr lang="en-US" sz="2400" dirty="0"/>
          </a:p>
          <a:p>
            <a:pPr marL="0" indent="0">
              <a:lnSpc>
                <a:spcPct val="110000"/>
              </a:lnSpc>
              <a:buNone/>
            </a:pPr>
            <a:endParaRPr lang="en-US" sz="2000" dirty="0"/>
          </a:p>
          <a:p>
            <a:pPr marL="0" indent="0">
              <a:lnSpc>
                <a:spcPct val="110000"/>
              </a:lnSpc>
              <a:buNone/>
            </a:pPr>
            <a:endParaRPr lang="en-US" sz="2000" dirty="0"/>
          </a:p>
        </p:txBody>
      </p:sp>
      <p:grpSp>
        <p:nvGrpSpPr>
          <p:cNvPr id="32" name="Group 31">
            <a:extLst>
              <a:ext uri="{FF2B5EF4-FFF2-40B4-BE49-F238E27FC236}">
                <a16:creationId xmlns:a16="http://schemas.microsoft.com/office/drawing/2014/main" id="{96BEFBD8-C05C-43C7-8D7B-58D37F70F5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8" name="Group 17">
              <a:extLst>
                <a:ext uri="{FF2B5EF4-FFF2-40B4-BE49-F238E27FC236}">
                  <a16:creationId xmlns:a16="http://schemas.microsoft.com/office/drawing/2014/main" id="{B622FDA5-36F9-4DD4-87A3-58FC513B837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0" name="Straight Connector 19">
                <a:extLst>
                  <a:ext uri="{FF2B5EF4-FFF2-40B4-BE49-F238E27FC236}">
                    <a16:creationId xmlns:a16="http://schemas.microsoft.com/office/drawing/2014/main" id="{734870DF-B7C4-4149-9E0F-2B602F26BD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1CD7D4A-FA69-4C48-A532-9ED58E181AC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Oval 32">
              <a:extLst>
                <a:ext uri="{FF2B5EF4-FFF2-40B4-BE49-F238E27FC236}">
                  <a16:creationId xmlns:a16="http://schemas.microsoft.com/office/drawing/2014/main" id="{F57FB85D-1649-470D-A7BA-3475C851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Shape 22">
            <a:extLst>
              <a:ext uri="{FF2B5EF4-FFF2-40B4-BE49-F238E27FC236}">
                <a16:creationId xmlns:a16="http://schemas.microsoft.com/office/drawing/2014/main" id="{03CCCF79-BC42-40CC-A81F-1C5962B62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93556" y="5316608"/>
            <a:ext cx="444795" cy="1655141"/>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a:extLst>
              <a:ext uri="{FF2B5EF4-FFF2-40B4-BE49-F238E27FC236}">
                <a16:creationId xmlns:a16="http://schemas.microsoft.com/office/drawing/2014/main" id="{577A8FDE-4221-A1AF-7CA8-E63C5A385D3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00000">
            <a:off x="1834523" y="2037149"/>
            <a:ext cx="2438400" cy="2438400"/>
          </a:xfrm>
          <a:prstGeom prst="rect">
            <a:avLst/>
          </a:prstGeom>
        </p:spPr>
      </p:pic>
      <p:sp>
        <p:nvSpPr>
          <p:cNvPr id="7" name="Rectangle 6">
            <a:extLst>
              <a:ext uri="{FF2B5EF4-FFF2-40B4-BE49-F238E27FC236}">
                <a16:creationId xmlns:a16="http://schemas.microsoft.com/office/drawing/2014/main" id="{AEC3AFE2-F085-D989-D889-AE1BE74D9863}"/>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5782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9BC84BF-C772-69FE-C57B-A836A85CB15C}"/>
              </a:ext>
            </a:extLst>
          </p:cNvPr>
          <p:cNvSpPr txBox="1">
            <a:spLocks noGrp="1"/>
          </p:cNvSpPr>
          <p:nvPr>
            <p:ph type="title" idx="4294967295"/>
          </p:nvPr>
        </p:nvSpPr>
        <p:spPr>
          <a:xfrm>
            <a:off x="574297" y="539663"/>
            <a:ext cx="10613355" cy="8081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4000" b="0" i="1" u="none" strike="noStrike" kern="1200" cap="none" spc="0" normalizeH="0" baseline="0" noProof="0">
                <a:ln>
                  <a:noFill/>
                </a:ln>
                <a:solidFill>
                  <a:srgbClr val="000000"/>
                </a:solidFill>
                <a:effectLst/>
                <a:highlight>
                  <a:srgbClr val="00FF00"/>
                </a:highlight>
                <a:uLnTx/>
                <a:uFillTx/>
                <a:latin typeface="+mj-lt"/>
                <a:ea typeface="+mj-ea"/>
                <a:cs typeface="+mj-cs"/>
              </a:rPr>
              <a:t>Roadmap to Action – Step Two</a:t>
            </a:r>
          </a:p>
        </p:txBody>
      </p:sp>
      <p:sp>
        <p:nvSpPr>
          <p:cNvPr id="13" name="TextBox 12">
            <a:extLst>
              <a:ext uri="{FF2B5EF4-FFF2-40B4-BE49-F238E27FC236}">
                <a16:creationId xmlns:a16="http://schemas.microsoft.com/office/drawing/2014/main" id="{A262EEA1-180A-F30C-82BE-2E8AFFD12D81}"/>
              </a:ext>
            </a:extLst>
          </p:cNvPr>
          <p:cNvSpPr txBox="1"/>
          <p:nvPr/>
        </p:nvSpPr>
        <p:spPr>
          <a:xfrm>
            <a:off x="554454" y="2078139"/>
            <a:ext cx="10835477" cy="508157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120000"/>
              </a:lnSpc>
              <a:spcAft>
                <a:spcPts val="600"/>
              </a:spcAft>
            </a:pPr>
            <a:r>
              <a:rPr lang="en-US" sz="2800" b="1" dirty="0"/>
              <a:t>INDIVIDUALLY</a:t>
            </a:r>
          </a:p>
          <a:p>
            <a:pPr marL="571500" indent="-457200">
              <a:lnSpc>
                <a:spcPct val="120000"/>
              </a:lnSpc>
              <a:spcAft>
                <a:spcPts val="600"/>
              </a:spcAft>
              <a:buAutoNum type="arabicPeriod"/>
            </a:pPr>
            <a:r>
              <a:rPr lang="en-US" sz="2800" dirty="0">
                <a:ea typeface="+mn-lt"/>
                <a:cs typeface="+mn-lt"/>
              </a:rPr>
              <a:t>Choose one issue from the list that matters to you.</a:t>
            </a:r>
            <a:endParaRPr lang="en-US" sz="2800" dirty="0"/>
          </a:p>
          <a:p>
            <a:pPr marL="571500" indent="-457200">
              <a:lnSpc>
                <a:spcPct val="120000"/>
              </a:lnSpc>
              <a:spcAft>
                <a:spcPts val="600"/>
              </a:spcAft>
              <a:buAutoNum type="arabicPeriod"/>
            </a:pPr>
            <a:r>
              <a:rPr lang="en-US" sz="2800" dirty="0"/>
              <a:t>Write:</a:t>
            </a:r>
          </a:p>
          <a:p>
            <a:pPr marL="1028700" lvl="1" indent="-457200">
              <a:lnSpc>
                <a:spcPct val="120000"/>
              </a:lnSpc>
              <a:spcAft>
                <a:spcPts val="600"/>
              </a:spcAft>
              <a:buFont typeface="Courier New"/>
              <a:buChar char="o"/>
            </a:pPr>
            <a:r>
              <a:rPr lang="en-US" sz="2800" dirty="0"/>
              <a:t>Why does that issue matter in my community?</a:t>
            </a:r>
          </a:p>
          <a:p>
            <a:pPr marL="1028700" lvl="1" indent="-457200">
              <a:lnSpc>
                <a:spcPct val="120000"/>
              </a:lnSpc>
              <a:spcAft>
                <a:spcPts val="600"/>
              </a:spcAft>
              <a:buFont typeface="Courier New"/>
              <a:buChar char="o"/>
            </a:pPr>
            <a:r>
              <a:rPr lang="en-US" sz="2800" dirty="0"/>
              <a:t>Why does that issue matter to me?</a:t>
            </a:r>
          </a:p>
          <a:p>
            <a:pPr marL="1028700" lvl="1" indent="-457200">
              <a:lnSpc>
                <a:spcPct val="120000"/>
              </a:lnSpc>
              <a:spcAft>
                <a:spcPts val="600"/>
              </a:spcAft>
              <a:buFont typeface="Courier New"/>
              <a:buChar char="o"/>
            </a:pPr>
            <a:r>
              <a:rPr lang="en-US" sz="2800" dirty="0"/>
              <a:t>How does this connect to my values?</a:t>
            </a:r>
          </a:p>
          <a:p>
            <a:pPr marL="1028700" lvl="1" indent="-457200">
              <a:lnSpc>
                <a:spcPct val="120000"/>
              </a:lnSpc>
              <a:spcAft>
                <a:spcPts val="600"/>
              </a:spcAft>
              <a:buFont typeface="Courier New"/>
              <a:buChar char="o"/>
            </a:pPr>
            <a:r>
              <a:rPr lang="en-US" sz="2800" dirty="0"/>
              <a:t>What do I want people to know about that issue?</a:t>
            </a:r>
          </a:p>
          <a:p>
            <a:pPr marL="114300" indent="-342900">
              <a:lnSpc>
                <a:spcPct val="120000"/>
              </a:lnSpc>
              <a:spcAft>
                <a:spcPts val="600"/>
              </a:spcAft>
              <a:buAutoNum type="arabicPeriod"/>
            </a:pPr>
            <a:endParaRPr lang="en-US" sz="2400" dirty="0"/>
          </a:p>
          <a:p>
            <a:pPr marL="114300" indent="-342900">
              <a:lnSpc>
                <a:spcPct val="120000"/>
              </a:lnSpc>
              <a:spcAft>
                <a:spcPts val="600"/>
              </a:spcAft>
              <a:buAutoNum type="arabicPeriod"/>
            </a:pPr>
            <a:endParaRPr lang="en-US" sz="2400" dirty="0"/>
          </a:p>
        </p:txBody>
      </p:sp>
      <p:pic>
        <p:nvPicPr>
          <p:cNvPr id="7" name="Graphic 6">
            <a:extLst>
              <a:ext uri="{FF2B5EF4-FFF2-40B4-BE49-F238E27FC236}">
                <a16:creationId xmlns:a16="http://schemas.microsoft.com/office/drawing/2014/main" id="{F17F0E6E-9384-7F64-8755-FC66D80F894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00000">
            <a:off x="10183070" y="286769"/>
            <a:ext cx="1388853" cy="1316967"/>
          </a:xfrm>
          <a:prstGeom prst="rect">
            <a:avLst/>
          </a:prstGeom>
        </p:spPr>
      </p:pic>
      <p:sp>
        <p:nvSpPr>
          <p:cNvPr id="3" name="Rectangle 2">
            <a:extLst>
              <a:ext uri="{FF2B5EF4-FFF2-40B4-BE49-F238E27FC236}">
                <a16:creationId xmlns:a16="http://schemas.microsoft.com/office/drawing/2014/main" id="{AEDF016E-7CBB-88F3-DED5-4347B7F8C751}"/>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83730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EEC32-CB90-AAD3-D0F2-B7E2F7E8AD64}"/>
              </a:ext>
            </a:extLst>
          </p:cNvPr>
          <p:cNvSpPr>
            <a:spLocks noGrp="1"/>
          </p:cNvSpPr>
          <p:nvPr>
            <p:ph type="title"/>
          </p:nvPr>
        </p:nvSpPr>
        <p:spPr>
          <a:xfrm>
            <a:off x="1022131" y="365125"/>
            <a:ext cx="7856780" cy="789699"/>
          </a:xfrm>
        </p:spPr>
        <p:txBody>
          <a:bodyPr>
            <a:normAutofit/>
          </a:bodyPr>
          <a:lstStyle/>
          <a:p>
            <a:r>
              <a:rPr lang="en-US">
                <a:highlight>
                  <a:srgbClr val="00FF00"/>
                </a:highlight>
              </a:rPr>
              <a:t>Reflect</a:t>
            </a:r>
          </a:p>
        </p:txBody>
      </p:sp>
      <p:sp>
        <p:nvSpPr>
          <p:cNvPr id="3" name="Content Placeholder 2">
            <a:extLst>
              <a:ext uri="{FF2B5EF4-FFF2-40B4-BE49-F238E27FC236}">
                <a16:creationId xmlns:a16="http://schemas.microsoft.com/office/drawing/2014/main" id="{B6446DCD-34B9-DBEA-5B58-838A29957C52}"/>
              </a:ext>
            </a:extLst>
          </p:cNvPr>
          <p:cNvSpPr>
            <a:spLocks noGrp="1"/>
          </p:cNvSpPr>
          <p:nvPr>
            <p:ph idx="1"/>
          </p:nvPr>
        </p:nvSpPr>
        <p:spPr>
          <a:xfrm>
            <a:off x="1022132" y="1890217"/>
            <a:ext cx="10786011" cy="3526958"/>
          </a:xfrm>
        </p:spPr>
        <p:txBody>
          <a:bodyPr vert="horz" lIns="91440" tIns="45720" rIns="91440" bIns="45720" rtlCol="0" anchor="t">
            <a:normAutofit/>
          </a:bodyPr>
          <a:lstStyle/>
          <a:p>
            <a:pPr marL="0" indent="0">
              <a:buNone/>
            </a:pPr>
            <a:r>
              <a:rPr lang="en-US" sz="2800" b="1" dirty="0">
                <a:ea typeface="Verdana"/>
                <a:cs typeface="Segoe UI"/>
              </a:rPr>
              <a:t>INDIVIDUALLY</a:t>
            </a:r>
          </a:p>
          <a:p>
            <a:pPr marL="457200" indent="-457200"/>
            <a:r>
              <a:rPr lang="en-US" sz="2800" dirty="0">
                <a:ea typeface="Verdana"/>
                <a:cs typeface="Segoe UI"/>
              </a:rPr>
              <a:t>What did you discover about ways to make change?</a:t>
            </a:r>
          </a:p>
          <a:p>
            <a:pPr marL="457200" indent="-457200"/>
            <a:r>
              <a:rPr lang="en-US" sz="2800" dirty="0">
                <a:ea typeface="Verdana"/>
                <a:cs typeface="Segoe UI"/>
              </a:rPr>
              <a:t>So, what do you think teens can do as changemakers?</a:t>
            </a:r>
          </a:p>
          <a:p>
            <a:pPr marL="457200" indent="-457200"/>
            <a:r>
              <a:rPr lang="en-US" sz="2800" dirty="0">
                <a:ea typeface="Verdana"/>
                <a:cs typeface="Segoe UI"/>
              </a:rPr>
              <a:t>Now what could you do with that idea?</a:t>
            </a:r>
          </a:p>
          <a:p>
            <a:pPr marL="457200" indent="-457200"/>
            <a:endParaRPr lang="en-US" sz="2800" dirty="0">
              <a:ea typeface="Verdana"/>
              <a:cs typeface="Segoe UI"/>
            </a:endParaRPr>
          </a:p>
        </p:txBody>
      </p:sp>
      <p:pic>
        <p:nvPicPr>
          <p:cNvPr id="6" name="Graphic 5">
            <a:extLst>
              <a:ext uri="{FF2B5EF4-FFF2-40B4-BE49-F238E27FC236}">
                <a16:creationId xmlns:a16="http://schemas.microsoft.com/office/drawing/2014/main" id="{1C0DCD36-B7EB-1B85-AD96-9F6229EBE1C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036629" y="372835"/>
            <a:ext cx="1766206" cy="1526722"/>
          </a:xfrm>
          <a:prstGeom prst="rect">
            <a:avLst/>
          </a:prstGeom>
        </p:spPr>
      </p:pic>
      <p:sp>
        <p:nvSpPr>
          <p:cNvPr id="7" name="Rectangle 6">
            <a:extLst>
              <a:ext uri="{FF2B5EF4-FFF2-40B4-BE49-F238E27FC236}">
                <a16:creationId xmlns:a16="http://schemas.microsoft.com/office/drawing/2014/main" id="{0E2D3FBD-868E-556C-04E8-D39ECDA6FD9C}"/>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1567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EEC32-CB90-AAD3-D0F2-B7E2F7E8AD64}"/>
              </a:ext>
            </a:extLst>
          </p:cNvPr>
          <p:cNvSpPr>
            <a:spLocks noGrp="1"/>
          </p:cNvSpPr>
          <p:nvPr>
            <p:ph type="title"/>
          </p:nvPr>
        </p:nvSpPr>
        <p:spPr>
          <a:xfrm>
            <a:off x="1022131" y="365125"/>
            <a:ext cx="5353066" cy="789699"/>
          </a:xfrm>
        </p:spPr>
        <p:txBody>
          <a:bodyPr/>
          <a:lstStyle/>
          <a:p>
            <a:r>
              <a:rPr lang="en-US">
                <a:highlight>
                  <a:srgbClr val="00FF00"/>
                </a:highlight>
              </a:rPr>
              <a:t>Recognize</a:t>
            </a:r>
          </a:p>
        </p:txBody>
      </p:sp>
      <p:sp>
        <p:nvSpPr>
          <p:cNvPr id="3" name="Content Placeholder 2">
            <a:extLst>
              <a:ext uri="{FF2B5EF4-FFF2-40B4-BE49-F238E27FC236}">
                <a16:creationId xmlns:a16="http://schemas.microsoft.com/office/drawing/2014/main" id="{B6446DCD-34B9-DBEA-5B58-838A29957C52}"/>
              </a:ext>
            </a:extLst>
          </p:cNvPr>
          <p:cNvSpPr>
            <a:spLocks noGrp="1"/>
          </p:cNvSpPr>
          <p:nvPr>
            <p:ph idx="1"/>
          </p:nvPr>
        </p:nvSpPr>
        <p:spPr>
          <a:xfrm>
            <a:off x="1026355" y="1159215"/>
            <a:ext cx="10303217" cy="1696952"/>
          </a:xfrm>
        </p:spPr>
        <p:txBody>
          <a:bodyPr vert="horz" lIns="91440" tIns="45720" rIns="91440" bIns="45720" rtlCol="0" anchor="t">
            <a:noAutofit/>
          </a:bodyPr>
          <a:lstStyle/>
          <a:p>
            <a:pPr marL="0" indent="0">
              <a:buNone/>
            </a:pPr>
            <a:r>
              <a:rPr lang="en-US" sz="2800" b="1" dirty="0">
                <a:latin typeface="Consolas"/>
                <a:ea typeface="Verdana"/>
                <a:cs typeface="Segoe UI"/>
              </a:rPr>
              <a:t>INDIVIDUALLY</a:t>
            </a:r>
          </a:p>
          <a:p>
            <a:pPr marL="0" indent="0">
              <a:buNone/>
            </a:pPr>
            <a:r>
              <a:rPr lang="en-US" sz="2800" dirty="0">
                <a:latin typeface="Consolas"/>
                <a:ea typeface="Verdana"/>
                <a:cs typeface="Segoe UI"/>
              </a:rPr>
              <a:t>Write down a skill that you saw someone use today. Phrase it as an affirmation.</a:t>
            </a:r>
            <a:endParaRPr lang="en-US" sz="2800" dirty="0">
              <a:latin typeface="Consolas"/>
              <a:ea typeface="+mn-lt"/>
              <a:cs typeface="Segoe UI"/>
            </a:endParaRPr>
          </a:p>
          <a:p>
            <a:pPr marL="0" indent="0">
              <a:buNone/>
            </a:pPr>
            <a:endParaRPr lang="en-US" sz="2800" dirty="0">
              <a:latin typeface="Consolas"/>
              <a:ea typeface="+mn-lt"/>
              <a:cs typeface="Segoe UI"/>
            </a:endParaRPr>
          </a:p>
          <a:p>
            <a:pPr marL="0" indent="0">
              <a:buNone/>
            </a:pPr>
            <a:endParaRPr lang="en-US" sz="2800" dirty="0">
              <a:latin typeface="Consolas"/>
              <a:ea typeface="+mn-lt"/>
              <a:cs typeface="Segoe UI"/>
            </a:endParaRPr>
          </a:p>
          <a:p>
            <a:pPr marL="0" indent="0">
              <a:buNone/>
            </a:pPr>
            <a:endParaRPr lang="en-US" sz="2800" dirty="0">
              <a:latin typeface="Consolas"/>
              <a:ea typeface="+mn-lt"/>
              <a:cs typeface="Segoe UI"/>
            </a:endParaRPr>
          </a:p>
          <a:p>
            <a:pPr marL="0" indent="0">
              <a:buNone/>
            </a:pPr>
            <a:endParaRPr lang="en-US" sz="2800" dirty="0">
              <a:latin typeface="Consolas"/>
              <a:ea typeface="+mn-lt"/>
              <a:cs typeface="Segoe UI"/>
            </a:endParaRPr>
          </a:p>
          <a:p>
            <a:pPr marL="0" indent="0">
              <a:buNone/>
            </a:pPr>
            <a:r>
              <a:rPr lang="en-US" sz="2800" dirty="0">
                <a:latin typeface="Consolas"/>
                <a:ea typeface="+mn-lt"/>
                <a:cs typeface="Segoe UI"/>
              </a:rPr>
              <a:t>Drop it in the box for someone else to take as a reminder.</a:t>
            </a:r>
          </a:p>
        </p:txBody>
      </p:sp>
      <p:sp>
        <p:nvSpPr>
          <p:cNvPr id="6" name="Rectangle 5">
            <a:extLst>
              <a:ext uri="{FF2B5EF4-FFF2-40B4-BE49-F238E27FC236}">
                <a16:creationId xmlns:a16="http://schemas.microsoft.com/office/drawing/2014/main" id="{5BF4AA6A-62DA-1812-1518-79393E74DB98}"/>
              </a:ext>
              <a:ext uri="{C183D7F6-B498-43B3-948B-1728B52AA6E4}">
                <adec:decorative xmlns:adec="http://schemas.microsoft.com/office/drawing/2017/decorative" val="1"/>
              </a:ext>
            </a:extLst>
          </p:cNvPr>
          <p:cNvSpPr/>
          <p:nvPr/>
        </p:nvSpPr>
        <p:spPr>
          <a:xfrm>
            <a:off x="4572126" y="2898847"/>
            <a:ext cx="2677123" cy="26413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2795A78-477D-78B8-D05E-34946A3CAAC7}"/>
              </a:ext>
              <a:ext uri="{C183D7F6-B498-43B3-948B-1728B52AA6E4}">
                <adec:decorative xmlns:adec="http://schemas.microsoft.com/office/drawing/2017/decorative" val="1"/>
              </a:ext>
            </a:extLst>
          </p:cNvPr>
          <p:cNvSpPr/>
          <p:nvPr/>
        </p:nvSpPr>
        <p:spPr>
          <a:xfrm>
            <a:off x="4507573" y="2859038"/>
            <a:ext cx="2691501" cy="264132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2DBA3A2-4FAE-8D67-0E99-42D62321D766}"/>
              </a:ext>
            </a:extLst>
          </p:cNvPr>
          <p:cNvSpPr txBox="1"/>
          <p:nvPr/>
        </p:nvSpPr>
        <p:spPr>
          <a:xfrm>
            <a:off x="4519801" y="3427288"/>
            <a:ext cx="267727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I am __________. </a:t>
            </a:r>
            <a:r>
              <a:rPr lang="en-US" sz="1600"/>
              <a:t>  </a:t>
            </a:r>
            <a:endParaRPr lang="en-US"/>
          </a:p>
        </p:txBody>
      </p:sp>
      <p:pic>
        <p:nvPicPr>
          <p:cNvPr id="12" name="Graphic 11">
            <a:extLst>
              <a:ext uri="{FF2B5EF4-FFF2-40B4-BE49-F238E27FC236}">
                <a16:creationId xmlns:a16="http://schemas.microsoft.com/office/drawing/2014/main" id="{D7BF83F3-0D74-0544-92F9-25F19CC7CC3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8384" y="311989"/>
            <a:ext cx="914400" cy="914400"/>
          </a:xfrm>
          <a:prstGeom prst="rect">
            <a:avLst/>
          </a:prstGeom>
        </p:spPr>
      </p:pic>
      <p:sp>
        <p:nvSpPr>
          <p:cNvPr id="9" name="Rectangle 8">
            <a:extLst>
              <a:ext uri="{FF2B5EF4-FFF2-40B4-BE49-F238E27FC236}">
                <a16:creationId xmlns:a16="http://schemas.microsoft.com/office/drawing/2014/main" id="{04CC653A-3663-9C97-40B0-C5B6880231FF}"/>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76140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9BC84BF-C772-69FE-C57B-A836A85CB15C}"/>
              </a:ext>
            </a:extLst>
          </p:cNvPr>
          <p:cNvSpPr txBox="1">
            <a:spLocks noGrp="1"/>
          </p:cNvSpPr>
          <p:nvPr>
            <p:ph type="title" idx="4294967295"/>
          </p:nvPr>
        </p:nvSpPr>
        <p:spPr>
          <a:xfrm>
            <a:off x="670911" y="655109"/>
            <a:ext cx="11220522" cy="8371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000" b="0" i="1" u="none" strike="noStrike" kern="1200" cap="none" spc="0" normalizeH="0" baseline="0" noProof="0">
                <a:ln>
                  <a:noFill/>
                </a:ln>
                <a:solidFill>
                  <a:srgbClr val="000000"/>
                </a:solidFill>
                <a:effectLst/>
                <a:highlight>
                  <a:srgbClr val="00FF00"/>
                </a:highlight>
                <a:uLnTx/>
                <a:uFillTx/>
                <a:latin typeface="Franklin Gothic Heavy"/>
                <a:ea typeface="+mj-ea"/>
                <a:cs typeface="+mj-cs"/>
              </a:rPr>
              <a:t>Closure</a:t>
            </a:r>
            <a:endParaRPr kumimoji="0" lang="en-US" sz="4000" b="0" i="1" u="none" strike="noStrike" kern="1200" cap="none" spc="0" normalizeH="0" baseline="0" noProof="0">
              <a:ln>
                <a:noFill/>
              </a:ln>
              <a:solidFill>
                <a:srgbClr val="000000"/>
              </a:solidFill>
              <a:effectLst/>
              <a:highlight>
                <a:srgbClr val="00FF00"/>
              </a:highlight>
              <a:uLnTx/>
              <a:uFillTx/>
              <a:latin typeface="+mj-lt"/>
              <a:ea typeface="+mj-ea"/>
              <a:cs typeface="+mj-cs"/>
            </a:endParaRPr>
          </a:p>
        </p:txBody>
      </p:sp>
      <p:sp>
        <p:nvSpPr>
          <p:cNvPr id="6" name="TextBox 5">
            <a:extLst>
              <a:ext uri="{FF2B5EF4-FFF2-40B4-BE49-F238E27FC236}">
                <a16:creationId xmlns:a16="http://schemas.microsoft.com/office/drawing/2014/main" id="{21F0B0CE-3CC1-83AA-3C00-1D80566E1165}"/>
              </a:ext>
            </a:extLst>
          </p:cNvPr>
          <p:cNvSpPr txBox="1"/>
          <p:nvPr/>
        </p:nvSpPr>
        <p:spPr>
          <a:xfrm>
            <a:off x="664780" y="1760858"/>
            <a:ext cx="10500119"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mn-lt"/>
                <a:cs typeface="+mn-lt"/>
              </a:rPr>
              <a:t>Please clean up the area and return all the materials to their designated spaces. </a:t>
            </a:r>
            <a:endParaRPr lang="en-US" dirty="0"/>
          </a:p>
          <a:p>
            <a:endParaRPr lang="en-US" dirty="0"/>
          </a:p>
          <a:p>
            <a:r>
              <a:rPr lang="en-US" sz="2800" dirty="0">
                <a:ea typeface="+mn-lt"/>
                <a:cs typeface="+mn-lt"/>
              </a:rPr>
              <a:t>Recycle or reuse all paper products and consumable materials.</a:t>
            </a:r>
            <a:endParaRPr lang="en-US" dirty="0">
              <a:ea typeface="+mn-lt"/>
              <a:cs typeface="+mn-lt"/>
            </a:endParaRPr>
          </a:p>
          <a:p>
            <a:endParaRPr lang="en-US" sz="2800" dirty="0">
              <a:ea typeface="+mn-lt"/>
              <a:cs typeface="+mn-lt"/>
            </a:endParaRPr>
          </a:p>
          <a:p>
            <a:r>
              <a:rPr lang="en-US" sz="2800" dirty="0">
                <a:ea typeface="+mn-lt"/>
                <a:cs typeface="+mn-lt"/>
              </a:rPr>
              <a:t>Add your work to the documentation wall.</a:t>
            </a:r>
            <a:endParaRPr lang="en-US" dirty="0">
              <a:ea typeface="+mn-lt"/>
              <a:cs typeface="+mn-lt"/>
            </a:endParaRPr>
          </a:p>
          <a:p>
            <a:endParaRPr lang="en-US" sz="2800" dirty="0">
              <a:ea typeface="+mn-lt"/>
              <a:cs typeface="+mn-lt"/>
            </a:endParaRPr>
          </a:p>
          <a:p>
            <a:r>
              <a:rPr lang="en-US" sz="2800" dirty="0">
                <a:ea typeface="+mn-lt"/>
                <a:cs typeface="+mn-lt"/>
              </a:rPr>
              <a:t>Take an affirmation!   </a:t>
            </a:r>
            <a:endParaRPr lang="en-US" dirty="0"/>
          </a:p>
        </p:txBody>
      </p:sp>
      <p:sp>
        <p:nvSpPr>
          <p:cNvPr id="5" name="Explosion: 14 Points 4" descr="Next time: Refine your work!">
            <a:extLst>
              <a:ext uri="{FF2B5EF4-FFF2-40B4-BE49-F238E27FC236}">
                <a16:creationId xmlns:a16="http://schemas.microsoft.com/office/drawing/2014/main" id="{F8F6DB6B-C0F2-3281-2D03-3EC10BB869A0}"/>
              </a:ext>
            </a:extLst>
          </p:cNvPr>
          <p:cNvSpPr/>
          <p:nvPr/>
        </p:nvSpPr>
        <p:spPr>
          <a:xfrm>
            <a:off x="8477014" y="4269763"/>
            <a:ext cx="4126301" cy="2961735"/>
          </a:xfrm>
          <a:prstGeom prst="irregularSeal2">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rgbClr val="000000"/>
                </a:solidFill>
              </a:rPr>
              <a:t>Next time: Refine your work!</a:t>
            </a:r>
          </a:p>
        </p:txBody>
      </p:sp>
      <p:pic>
        <p:nvPicPr>
          <p:cNvPr id="3" name="Graphic 2">
            <a:extLst>
              <a:ext uri="{FF2B5EF4-FFF2-40B4-BE49-F238E27FC236}">
                <a16:creationId xmlns:a16="http://schemas.microsoft.com/office/drawing/2014/main" id="{CB7450D7-933A-CD4D-2C99-D0CAF2A34650}"/>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5253" y="642667"/>
            <a:ext cx="971910" cy="856892"/>
          </a:xfrm>
          <a:prstGeom prst="rect">
            <a:avLst/>
          </a:prstGeom>
        </p:spPr>
      </p:pic>
      <p:sp>
        <p:nvSpPr>
          <p:cNvPr id="7" name="Rectangle 6">
            <a:extLst>
              <a:ext uri="{FF2B5EF4-FFF2-40B4-BE49-F238E27FC236}">
                <a16:creationId xmlns:a16="http://schemas.microsoft.com/office/drawing/2014/main" id="{6EDC1C05-D529-9498-6FEA-9E27FDC8A458}"/>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774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6AA7E-0655-3434-210B-CBC0EC1E717C}"/>
              </a:ext>
            </a:extLst>
          </p:cNvPr>
          <p:cNvSpPr>
            <a:spLocks noGrp="1"/>
          </p:cNvSpPr>
          <p:nvPr>
            <p:ph type="title"/>
          </p:nvPr>
        </p:nvSpPr>
        <p:spPr>
          <a:xfrm>
            <a:off x="1219200" y="925842"/>
            <a:ext cx="10139794" cy="1577975"/>
          </a:xfrm>
        </p:spPr>
        <p:txBody>
          <a:bodyPr/>
          <a:lstStyle/>
          <a:p>
            <a:r>
              <a:rPr lang="en-US" dirty="0">
                <a:highlight>
                  <a:srgbClr val="008080"/>
                </a:highlight>
              </a:rPr>
              <a:t>Session 5: </a:t>
            </a:r>
            <a:r>
              <a:rPr lang="en-US" i="0" dirty="0">
                <a:highlight>
                  <a:srgbClr val="008080"/>
                </a:highlight>
                <a:ea typeface="+mj-lt"/>
                <a:cs typeface="+mj-lt"/>
              </a:rPr>
              <a:t>Creating the Future We Imagine Together </a:t>
            </a:r>
          </a:p>
        </p:txBody>
      </p:sp>
      <p:sp>
        <p:nvSpPr>
          <p:cNvPr id="3" name="Content Placeholder 2">
            <a:extLst>
              <a:ext uri="{FF2B5EF4-FFF2-40B4-BE49-F238E27FC236}">
                <a16:creationId xmlns:a16="http://schemas.microsoft.com/office/drawing/2014/main" id="{6DFEA9FB-E2BC-734A-7AD2-4115D0E434E0}"/>
              </a:ext>
            </a:extLst>
          </p:cNvPr>
          <p:cNvSpPr>
            <a:spLocks noGrp="1"/>
          </p:cNvSpPr>
          <p:nvPr>
            <p:ph idx="1"/>
          </p:nvPr>
        </p:nvSpPr>
        <p:spPr>
          <a:xfrm>
            <a:off x="1219200" y="2835617"/>
            <a:ext cx="9493250" cy="3854167"/>
          </a:xfrm>
        </p:spPr>
        <p:txBody>
          <a:bodyPr vert="horz" lIns="91440" tIns="45720" rIns="91440" bIns="45720" rtlCol="0" anchor="t">
            <a:normAutofit/>
          </a:bodyPr>
          <a:lstStyle/>
          <a:p>
            <a:pPr marL="0" indent="0">
              <a:buNone/>
            </a:pPr>
            <a:r>
              <a:rPr lang="en-US" sz="2400" dirty="0">
                <a:ea typeface="+mn-lt"/>
                <a:cs typeface="+mn-lt"/>
              </a:rPr>
              <a:t>Create T-shirt designs to bring awareness to a community issue, and then share your work with the group to be recognized. </a:t>
            </a:r>
            <a:endParaRPr lang="en-US" dirty="0"/>
          </a:p>
          <a:p>
            <a:pPr marL="0" indent="0">
              <a:buNone/>
            </a:pPr>
            <a:endParaRPr lang="en-US" sz="1800" dirty="0"/>
          </a:p>
        </p:txBody>
      </p:sp>
      <p:sp>
        <p:nvSpPr>
          <p:cNvPr id="5" name="Rectangle 4">
            <a:extLst>
              <a:ext uri="{FF2B5EF4-FFF2-40B4-BE49-F238E27FC236}">
                <a16:creationId xmlns:a16="http://schemas.microsoft.com/office/drawing/2014/main" id="{511D1FF0-8D5C-21A1-4FDD-9084213208E0}"/>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429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1CFE3-419A-F348-BCBB-E84F7606874A}"/>
              </a:ext>
            </a:extLst>
          </p:cNvPr>
          <p:cNvSpPr>
            <a:spLocks noGrp="1"/>
          </p:cNvSpPr>
          <p:nvPr>
            <p:ph type="title"/>
          </p:nvPr>
        </p:nvSpPr>
        <p:spPr>
          <a:xfrm>
            <a:off x="586468" y="705980"/>
            <a:ext cx="9601304" cy="1011346"/>
          </a:xfrm>
        </p:spPr>
        <p:txBody>
          <a:bodyPr vert="horz" lIns="91440" tIns="45720" rIns="91440" bIns="45720" rtlCol="0" anchor="t">
            <a:normAutofit/>
          </a:bodyPr>
          <a:lstStyle/>
          <a:p>
            <a:r>
              <a:rPr lang="en-US" dirty="0">
                <a:highlight>
                  <a:srgbClr val="008080"/>
                </a:highlight>
              </a:rPr>
              <a:t>Community Builder</a:t>
            </a:r>
          </a:p>
        </p:txBody>
      </p:sp>
      <p:sp>
        <p:nvSpPr>
          <p:cNvPr id="8" name="Content Placeholder 7">
            <a:extLst>
              <a:ext uri="{FF2B5EF4-FFF2-40B4-BE49-F238E27FC236}">
                <a16:creationId xmlns:a16="http://schemas.microsoft.com/office/drawing/2014/main" id="{0418AE00-C13C-1FE2-DD75-F7C5BF1E481E}"/>
              </a:ext>
            </a:extLst>
          </p:cNvPr>
          <p:cNvSpPr>
            <a:spLocks noGrp="1"/>
          </p:cNvSpPr>
          <p:nvPr>
            <p:ph idx="1"/>
          </p:nvPr>
        </p:nvSpPr>
        <p:spPr>
          <a:xfrm>
            <a:off x="801112" y="1953890"/>
            <a:ext cx="10853964" cy="3854167"/>
          </a:xfrm>
        </p:spPr>
        <p:txBody>
          <a:bodyPr vert="horz" lIns="91440" tIns="45720" rIns="91440" bIns="45720" rtlCol="0" anchor="t">
            <a:normAutofit/>
          </a:bodyPr>
          <a:lstStyle/>
          <a:p>
            <a:pPr marL="0" indent="0">
              <a:buNone/>
            </a:pPr>
            <a:r>
              <a:rPr lang="en-US" sz="2800" b="1" dirty="0"/>
              <a:t>IN PAIRS</a:t>
            </a:r>
          </a:p>
          <a:p>
            <a:pPr marL="0" indent="0">
              <a:buNone/>
            </a:pPr>
            <a:r>
              <a:rPr lang="en-US" sz="2800" dirty="0"/>
              <a:t>Discuss the issue you chose and how you might design T-shirts to raise awareness. Consider discussing the following: </a:t>
            </a:r>
          </a:p>
          <a:p>
            <a:pPr lvl="2"/>
            <a:r>
              <a:rPr lang="en-US" sz="2600" dirty="0"/>
              <a:t>“Why is this issue important?”</a:t>
            </a:r>
          </a:p>
          <a:p>
            <a:pPr lvl="2"/>
            <a:r>
              <a:rPr lang="en-US" sz="2600" dirty="0"/>
              <a:t>“How do I want others to respond to my design?” </a:t>
            </a:r>
          </a:p>
        </p:txBody>
      </p:sp>
      <p:pic>
        <p:nvPicPr>
          <p:cNvPr id="3" name="Graphic 2">
            <a:extLst>
              <a:ext uri="{FF2B5EF4-FFF2-40B4-BE49-F238E27FC236}">
                <a16:creationId xmlns:a16="http://schemas.microsoft.com/office/drawing/2014/main" id="{8B3828DF-2D5C-537F-722F-247C186C036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01943" y="522514"/>
            <a:ext cx="1553935" cy="1540328"/>
          </a:xfrm>
          <a:prstGeom prst="rect">
            <a:avLst/>
          </a:prstGeom>
        </p:spPr>
      </p:pic>
      <p:sp>
        <p:nvSpPr>
          <p:cNvPr id="5" name="Rectangle 4">
            <a:extLst>
              <a:ext uri="{FF2B5EF4-FFF2-40B4-BE49-F238E27FC236}">
                <a16:creationId xmlns:a16="http://schemas.microsoft.com/office/drawing/2014/main" id="{5B0F5BB2-8EA7-C350-C516-1BC8D92C9D8F}"/>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85224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34" name="Group 33">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36" name="Straight Connector 35">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Oval 34">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9" name="Rectangle 38">
            <a:extLst>
              <a:ext uri="{FF2B5EF4-FFF2-40B4-BE49-F238E27FC236}">
                <a16:creationId xmlns:a16="http://schemas.microsoft.com/office/drawing/2014/main" id="{01B27662-BD40-44DC-99F5-516479EF1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04B7CC-4283-46C6-CA4A-0983643D10D9}"/>
              </a:ext>
            </a:extLst>
          </p:cNvPr>
          <p:cNvSpPr>
            <a:spLocks noGrp="1"/>
          </p:cNvSpPr>
          <p:nvPr>
            <p:ph type="title"/>
          </p:nvPr>
        </p:nvSpPr>
        <p:spPr>
          <a:xfrm>
            <a:off x="1221475" y="1122363"/>
            <a:ext cx="5423298" cy="3646340"/>
          </a:xfrm>
        </p:spPr>
        <p:txBody>
          <a:bodyPr vert="horz" lIns="91440" tIns="45720" rIns="91440" bIns="45720" rtlCol="0" anchor="t">
            <a:normAutofit/>
          </a:bodyPr>
          <a:lstStyle/>
          <a:p>
            <a:r>
              <a:rPr lang="en-US" sz="5400" dirty="0">
                <a:highlight>
                  <a:srgbClr val="008080"/>
                </a:highlight>
              </a:rPr>
              <a:t>Group Agreements</a:t>
            </a:r>
          </a:p>
        </p:txBody>
      </p:sp>
      <p:sp>
        <p:nvSpPr>
          <p:cNvPr id="3" name="Content Placeholder 2">
            <a:extLst>
              <a:ext uri="{FF2B5EF4-FFF2-40B4-BE49-F238E27FC236}">
                <a16:creationId xmlns:a16="http://schemas.microsoft.com/office/drawing/2014/main" id="{9D4F3153-2EBE-C429-B599-E92C7A07E20E}"/>
              </a:ext>
            </a:extLst>
          </p:cNvPr>
          <p:cNvSpPr>
            <a:spLocks noGrp="1"/>
          </p:cNvSpPr>
          <p:nvPr>
            <p:ph sz="half" idx="1"/>
          </p:nvPr>
        </p:nvSpPr>
        <p:spPr>
          <a:xfrm>
            <a:off x="1219200" y="3467634"/>
            <a:ext cx="4954192" cy="2273245"/>
          </a:xfrm>
        </p:spPr>
        <p:txBody>
          <a:bodyPr vert="horz" lIns="91440" tIns="45720" rIns="91440" bIns="45720" rtlCol="0" anchor="t">
            <a:normAutofit/>
          </a:bodyPr>
          <a:lstStyle/>
          <a:p>
            <a:pPr marL="0" indent="0">
              <a:lnSpc>
                <a:spcPct val="110000"/>
              </a:lnSpc>
              <a:buNone/>
            </a:pPr>
            <a:r>
              <a:rPr lang="en-US" sz="2000" dirty="0"/>
              <a:t>Does everyone commit to our Agreements today?</a:t>
            </a:r>
          </a:p>
          <a:p>
            <a:pPr marL="0" indent="0">
              <a:lnSpc>
                <a:spcPct val="110000"/>
              </a:lnSpc>
              <a:buNone/>
            </a:pPr>
            <a:r>
              <a:rPr lang="en-US" sz="2000" dirty="0"/>
              <a:t>Is there anything we need to add?</a:t>
            </a:r>
          </a:p>
        </p:txBody>
      </p:sp>
      <p:sp>
        <p:nvSpPr>
          <p:cNvPr id="41" name="Rectangle 40">
            <a:extLst>
              <a:ext uri="{FF2B5EF4-FFF2-40B4-BE49-F238E27FC236}">
                <a16:creationId xmlns:a16="http://schemas.microsoft.com/office/drawing/2014/main" id="{4F4B01C3-5078-4039-811E-D840C6262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3536">
            <a:off x="6583776" y="575040"/>
            <a:ext cx="5013450" cy="5786511"/>
          </a:xfrm>
          <a:prstGeom prst="rect">
            <a:avLst/>
          </a:prstGeom>
          <a:solidFill>
            <a:schemeClr val="tx1">
              <a:lumMod val="95000"/>
            </a:schemeClr>
          </a:solidFill>
          <a:ln>
            <a:noFill/>
          </a:ln>
          <a:effectLst>
            <a:outerShdw blurRad="508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2EE9B49B-B44A-4DAC-BD6E-17ABCE56D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60760">
            <a:off x="6528215" y="556684"/>
            <a:ext cx="5147611" cy="5835537"/>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553447" h="5549974">
                <a:moveTo>
                  <a:pt x="303426" y="0"/>
                </a:moveTo>
                <a:cubicBezTo>
                  <a:pt x="628173" y="31218"/>
                  <a:pt x="2667113" y="134017"/>
                  <a:pt x="3305612" y="171842"/>
                </a:cubicBezTo>
                <a:lnTo>
                  <a:pt x="4134423" y="226950"/>
                </a:lnTo>
                <a:lnTo>
                  <a:pt x="4507617" y="247374"/>
                </a:lnTo>
                <a:lnTo>
                  <a:pt x="4535496" y="269179"/>
                </a:lnTo>
                <a:cubicBezTo>
                  <a:pt x="4534905" y="279763"/>
                  <a:pt x="4534313" y="290346"/>
                  <a:pt x="4533722" y="300930"/>
                </a:cubicBezTo>
                <a:lnTo>
                  <a:pt x="4536644" y="302647"/>
                </a:lnTo>
                <a:cubicBezTo>
                  <a:pt x="4546242" y="304354"/>
                  <a:pt x="4555440" y="291327"/>
                  <a:pt x="4553070" y="334222"/>
                </a:cubicBezTo>
                <a:cubicBezTo>
                  <a:pt x="4542429" y="354710"/>
                  <a:pt x="4535415" y="373686"/>
                  <a:pt x="4530809" y="391868"/>
                </a:cubicBezTo>
                <a:lnTo>
                  <a:pt x="4527321" y="415489"/>
                </a:lnTo>
                <a:lnTo>
                  <a:pt x="4522216" y="506828"/>
                </a:lnTo>
                <a:cubicBezTo>
                  <a:pt x="4521999" y="522300"/>
                  <a:pt x="4521783" y="537773"/>
                  <a:pt x="4521566" y="553245"/>
                </a:cubicBezTo>
                <a:cubicBezTo>
                  <a:pt x="4521295" y="558170"/>
                  <a:pt x="4520201" y="568699"/>
                  <a:pt x="4518467" y="581709"/>
                </a:cubicBezTo>
                <a:lnTo>
                  <a:pt x="4517798" y="585890"/>
                </a:lnTo>
                <a:lnTo>
                  <a:pt x="4504861" y="817404"/>
                </a:lnTo>
                <a:lnTo>
                  <a:pt x="4506574" y="822238"/>
                </a:lnTo>
                <a:cubicBezTo>
                  <a:pt x="4507076" y="829783"/>
                  <a:pt x="4505995" y="837845"/>
                  <a:pt x="4504423" y="846069"/>
                </a:cubicBezTo>
                <a:lnTo>
                  <a:pt x="4502823" y="853854"/>
                </a:lnTo>
                <a:lnTo>
                  <a:pt x="4496585" y="965485"/>
                </a:lnTo>
                <a:lnTo>
                  <a:pt x="4498662" y="966385"/>
                </a:lnTo>
                <a:cubicBezTo>
                  <a:pt x="4500103" y="972743"/>
                  <a:pt x="4502894" y="980116"/>
                  <a:pt x="4502781" y="1002567"/>
                </a:cubicBezTo>
                <a:cubicBezTo>
                  <a:pt x="4491943" y="1029868"/>
                  <a:pt x="4512399" y="1067217"/>
                  <a:pt x="4497983" y="1101094"/>
                </a:cubicBezTo>
                <a:cubicBezTo>
                  <a:pt x="4494256" y="1113552"/>
                  <a:pt x="4492364" y="1152106"/>
                  <a:pt x="4497878" y="1159389"/>
                </a:cubicBezTo>
                <a:cubicBezTo>
                  <a:pt x="4498693" y="1167426"/>
                  <a:pt x="4496036" y="1176807"/>
                  <a:pt x="4502181" y="1180505"/>
                </a:cubicBezTo>
                <a:cubicBezTo>
                  <a:pt x="4509480" y="1186625"/>
                  <a:pt x="4495999" y="1214705"/>
                  <a:pt x="4505271" y="1210687"/>
                </a:cubicBezTo>
                <a:cubicBezTo>
                  <a:pt x="4495995" y="1230628"/>
                  <a:pt x="4511106" y="1246424"/>
                  <a:pt x="4514088" y="1263157"/>
                </a:cubicBezTo>
                <a:lnTo>
                  <a:pt x="4516365" y="1313374"/>
                </a:lnTo>
                <a:cubicBezTo>
                  <a:pt x="4516072" y="1324584"/>
                  <a:pt x="4515778" y="1335794"/>
                  <a:pt x="4515485" y="1347004"/>
                </a:cubicBezTo>
                <a:cubicBezTo>
                  <a:pt x="4515331" y="1348624"/>
                  <a:pt x="4515176" y="1350244"/>
                  <a:pt x="4515022" y="1351864"/>
                </a:cubicBezTo>
                <a:lnTo>
                  <a:pt x="4505903" y="1391762"/>
                </a:lnTo>
                <a:cubicBezTo>
                  <a:pt x="4507109" y="1392770"/>
                  <a:pt x="4508211" y="1394098"/>
                  <a:pt x="4509167" y="1395707"/>
                </a:cubicBezTo>
                <a:lnTo>
                  <a:pt x="4512009" y="1408524"/>
                </a:lnTo>
                <a:lnTo>
                  <a:pt x="4507268" y="1419109"/>
                </a:lnTo>
                <a:lnTo>
                  <a:pt x="4497084" y="1469337"/>
                </a:lnTo>
                <a:lnTo>
                  <a:pt x="4486187" y="1543038"/>
                </a:lnTo>
                <a:lnTo>
                  <a:pt x="4481306" y="1553997"/>
                </a:lnTo>
                <a:cubicBezTo>
                  <a:pt x="4475215" y="1579288"/>
                  <a:pt x="4478363" y="1610368"/>
                  <a:pt x="4466878" y="1626071"/>
                </a:cubicBezTo>
                <a:lnTo>
                  <a:pt x="4463163" y="1664103"/>
                </a:lnTo>
                <a:lnTo>
                  <a:pt x="4466823" y="1668558"/>
                </a:lnTo>
                <a:lnTo>
                  <a:pt x="4465173" y="1679756"/>
                </a:lnTo>
                <a:cubicBezTo>
                  <a:pt x="4465310" y="1680776"/>
                  <a:pt x="4465448" y="1681795"/>
                  <a:pt x="4465585" y="1682815"/>
                </a:cubicBezTo>
                <a:cubicBezTo>
                  <a:pt x="4466392" y="1688654"/>
                  <a:pt x="4467049" y="1694439"/>
                  <a:pt x="4467096" y="1700268"/>
                </a:cubicBezTo>
                <a:cubicBezTo>
                  <a:pt x="4452524" y="1697000"/>
                  <a:pt x="4458233" y="1726126"/>
                  <a:pt x="4455626" y="1735163"/>
                </a:cubicBezTo>
                <a:lnTo>
                  <a:pt x="4453566" y="1735289"/>
                </a:lnTo>
                <a:lnTo>
                  <a:pt x="4445068" y="1887374"/>
                </a:lnTo>
                <a:lnTo>
                  <a:pt x="4453759" y="1911536"/>
                </a:lnTo>
                <a:cubicBezTo>
                  <a:pt x="4454518" y="1928276"/>
                  <a:pt x="4455278" y="1945015"/>
                  <a:pt x="4456037" y="1961755"/>
                </a:cubicBezTo>
                <a:cubicBezTo>
                  <a:pt x="4455743" y="1972965"/>
                  <a:pt x="4455450" y="1984174"/>
                  <a:pt x="4455156" y="1995384"/>
                </a:cubicBezTo>
                <a:lnTo>
                  <a:pt x="4454694" y="2000244"/>
                </a:lnTo>
                <a:lnTo>
                  <a:pt x="4445574" y="2040142"/>
                </a:lnTo>
                <a:cubicBezTo>
                  <a:pt x="4446781" y="2041150"/>
                  <a:pt x="4447882" y="2042479"/>
                  <a:pt x="4448839" y="2044087"/>
                </a:cubicBezTo>
                <a:lnTo>
                  <a:pt x="4451680" y="2056904"/>
                </a:lnTo>
                <a:lnTo>
                  <a:pt x="4446939" y="2067489"/>
                </a:lnTo>
                <a:lnTo>
                  <a:pt x="4436755" y="2117719"/>
                </a:lnTo>
                <a:lnTo>
                  <a:pt x="4429424" y="2167300"/>
                </a:lnTo>
                <a:cubicBezTo>
                  <a:pt x="4410730" y="2519411"/>
                  <a:pt x="4376956" y="2876607"/>
                  <a:pt x="4373341" y="3223633"/>
                </a:cubicBezTo>
                <a:cubicBezTo>
                  <a:pt x="4370389" y="3302336"/>
                  <a:pt x="4363506" y="3398578"/>
                  <a:pt x="4360555" y="3477281"/>
                </a:cubicBezTo>
                <a:cubicBezTo>
                  <a:pt x="4367162" y="3471365"/>
                  <a:pt x="4356771" y="3621544"/>
                  <a:pt x="4349470" y="3639984"/>
                </a:cubicBezTo>
                <a:lnTo>
                  <a:pt x="4258709" y="5278921"/>
                </a:lnTo>
                <a:lnTo>
                  <a:pt x="4264007" y="5315626"/>
                </a:lnTo>
                <a:cubicBezTo>
                  <a:pt x="4269795" y="5323538"/>
                  <a:pt x="4266480" y="5327627"/>
                  <a:pt x="4267541" y="5350090"/>
                </a:cubicBezTo>
                <a:cubicBezTo>
                  <a:pt x="4268602" y="5372551"/>
                  <a:pt x="4251877" y="5406222"/>
                  <a:pt x="4270373" y="5450399"/>
                </a:cubicBezTo>
                <a:cubicBezTo>
                  <a:pt x="4269955" y="5457964"/>
                  <a:pt x="4260276" y="5476308"/>
                  <a:pt x="4251816" y="5484804"/>
                </a:cubicBezTo>
                <a:lnTo>
                  <a:pt x="4247164" y="5487504"/>
                </a:lnTo>
                <a:cubicBezTo>
                  <a:pt x="4246012" y="5508319"/>
                  <a:pt x="4247972" y="5526348"/>
                  <a:pt x="4243707" y="5549951"/>
                </a:cubicBezTo>
                <a:cubicBezTo>
                  <a:pt x="4137119" y="5552242"/>
                  <a:pt x="1717767" y="5384296"/>
                  <a:pt x="310344" y="5297261"/>
                </a:cubicBezTo>
                <a:lnTo>
                  <a:pt x="0" y="5280167"/>
                </a:lnTo>
                <a:lnTo>
                  <a:pt x="4324" y="5239903"/>
                </a:lnTo>
                <a:lnTo>
                  <a:pt x="8544" y="5233298"/>
                </a:lnTo>
                <a:cubicBezTo>
                  <a:pt x="9074" y="5232196"/>
                  <a:pt x="8722" y="5231467"/>
                  <a:pt x="8813" y="5230552"/>
                </a:cubicBezTo>
                <a:lnTo>
                  <a:pt x="9083" y="5227804"/>
                </a:lnTo>
                <a:cubicBezTo>
                  <a:pt x="9261" y="5225973"/>
                  <a:pt x="9628" y="5223940"/>
                  <a:pt x="9620" y="5222308"/>
                </a:cubicBezTo>
                <a:cubicBezTo>
                  <a:pt x="9564" y="5211840"/>
                  <a:pt x="8482" y="5224803"/>
                  <a:pt x="9305" y="5216405"/>
                </a:cubicBezTo>
                <a:cubicBezTo>
                  <a:pt x="9111" y="5215352"/>
                  <a:pt x="8786" y="5214469"/>
                  <a:pt x="8721" y="5213249"/>
                </a:cubicBezTo>
                <a:cubicBezTo>
                  <a:pt x="8679" y="5212477"/>
                  <a:pt x="9030" y="5211272"/>
                  <a:pt x="8990" y="5210500"/>
                </a:cubicBezTo>
                <a:cubicBezTo>
                  <a:pt x="8609" y="5203355"/>
                  <a:pt x="8057" y="5210896"/>
                  <a:pt x="8674" y="5204597"/>
                </a:cubicBezTo>
                <a:lnTo>
                  <a:pt x="8091" y="5201441"/>
                </a:lnTo>
                <a:cubicBezTo>
                  <a:pt x="6676" y="5193798"/>
                  <a:pt x="6639" y="5198023"/>
                  <a:pt x="7461" y="5189632"/>
                </a:cubicBezTo>
                <a:cubicBezTo>
                  <a:pt x="7266" y="5188581"/>
                  <a:pt x="6943" y="5187696"/>
                  <a:pt x="6877" y="5186477"/>
                </a:cubicBezTo>
                <a:cubicBezTo>
                  <a:pt x="6835" y="5185706"/>
                  <a:pt x="7268" y="5184394"/>
                  <a:pt x="7145" y="5183728"/>
                </a:cubicBezTo>
                <a:cubicBezTo>
                  <a:pt x="6871" y="5182241"/>
                  <a:pt x="4697" y="5182665"/>
                  <a:pt x="5710" y="5180163"/>
                </a:cubicBezTo>
                <a:lnTo>
                  <a:pt x="11122" y="5116566"/>
                </a:lnTo>
                <a:lnTo>
                  <a:pt x="78736" y="3839310"/>
                </a:lnTo>
                <a:lnTo>
                  <a:pt x="30342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Content Placeholder 7">
            <a:extLst>
              <a:ext uri="{FF2B5EF4-FFF2-40B4-BE49-F238E27FC236}">
                <a16:creationId xmlns:a16="http://schemas.microsoft.com/office/drawing/2014/main" id="{47ABD059-5D8C-D735-8391-E41C53BE7A4B}"/>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rot="153536">
            <a:off x="6927595" y="1246787"/>
            <a:ext cx="4364428" cy="4364428"/>
          </a:xfrm>
          <a:prstGeom prst="rect">
            <a:avLst/>
          </a:prstGeom>
        </p:spPr>
      </p:pic>
      <p:grpSp>
        <p:nvGrpSpPr>
          <p:cNvPr id="45" name="Group 44">
            <a:extLst>
              <a:ext uri="{FF2B5EF4-FFF2-40B4-BE49-F238E27FC236}">
                <a16:creationId xmlns:a16="http://schemas.microsoft.com/office/drawing/2014/main" id="{BB47788C-CA7A-4992-ACA6-A0EFFDBACC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6" name="Group 45">
              <a:extLst>
                <a:ext uri="{FF2B5EF4-FFF2-40B4-BE49-F238E27FC236}">
                  <a16:creationId xmlns:a16="http://schemas.microsoft.com/office/drawing/2014/main" id="{B1FFE61E-18DF-4E88-ACB2-1138285570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8" name="Straight Connector 47">
                <a:extLst>
                  <a:ext uri="{FF2B5EF4-FFF2-40B4-BE49-F238E27FC236}">
                    <a16:creationId xmlns:a16="http://schemas.microsoft.com/office/drawing/2014/main" id="{97CAF8CB-5230-47CE-A883-C1A425E79D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DAF64C2-4592-435C-A85E-EC829E7B90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Oval 46">
              <a:extLst>
                <a:ext uri="{FF2B5EF4-FFF2-40B4-BE49-F238E27FC236}">
                  <a16:creationId xmlns:a16="http://schemas.microsoft.com/office/drawing/2014/main" id="{90C718FE-488C-4115-A61E-734E7AE68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Freeform: Shape 50">
            <a:extLst>
              <a:ext uri="{FF2B5EF4-FFF2-40B4-BE49-F238E27FC236}">
                <a16:creationId xmlns:a16="http://schemas.microsoft.com/office/drawing/2014/main" id="{44A52A7E-66A5-41E3-BC03-6E396780F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077389">
            <a:off x="10792301" y="5309389"/>
            <a:ext cx="444795" cy="1966995"/>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5">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8DAEE44-C53F-DEB7-1032-E479A64D9A2F}"/>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481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EEC32-CB90-AAD3-D0F2-B7E2F7E8AD64}"/>
              </a:ext>
            </a:extLst>
          </p:cNvPr>
          <p:cNvSpPr>
            <a:spLocks noGrp="1"/>
          </p:cNvSpPr>
          <p:nvPr>
            <p:ph type="title"/>
          </p:nvPr>
        </p:nvSpPr>
        <p:spPr>
          <a:xfrm>
            <a:off x="1022131" y="365125"/>
            <a:ext cx="7856780" cy="789699"/>
          </a:xfrm>
        </p:spPr>
        <p:txBody>
          <a:bodyPr>
            <a:normAutofit/>
          </a:bodyPr>
          <a:lstStyle/>
          <a:p>
            <a:r>
              <a:rPr lang="en-US" dirty="0">
                <a:highlight>
                  <a:srgbClr val="008080"/>
                </a:highlight>
              </a:rPr>
              <a:t>Roadmap to Action – Step One</a:t>
            </a:r>
          </a:p>
        </p:txBody>
      </p:sp>
      <p:sp>
        <p:nvSpPr>
          <p:cNvPr id="3" name="Content Placeholder 2">
            <a:extLst>
              <a:ext uri="{FF2B5EF4-FFF2-40B4-BE49-F238E27FC236}">
                <a16:creationId xmlns:a16="http://schemas.microsoft.com/office/drawing/2014/main" id="{B6446DCD-34B9-DBEA-5B58-838A29957C52}"/>
              </a:ext>
            </a:extLst>
          </p:cNvPr>
          <p:cNvSpPr>
            <a:spLocks noGrp="1"/>
          </p:cNvSpPr>
          <p:nvPr>
            <p:ph idx="1"/>
          </p:nvPr>
        </p:nvSpPr>
        <p:spPr>
          <a:xfrm>
            <a:off x="1022132" y="1904594"/>
            <a:ext cx="10657814" cy="3929524"/>
          </a:xfrm>
        </p:spPr>
        <p:txBody>
          <a:bodyPr vert="horz" lIns="91440" tIns="45720" rIns="91440" bIns="45720" rtlCol="0" anchor="t">
            <a:normAutofit/>
          </a:bodyPr>
          <a:lstStyle/>
          <a:p>
            <a:pPr marL="0" indent="0">
              <a:buNone/>
            </a:pPr>
            <a:r>
              <a:rPr lang="en-US" sz="2800" dirty="0">
                <a:latin typeface="Consolas"/>
                <a:ea typeface="Verdana"/>
                <a:cs typeface="Segoe UI"/>
              </a:rPr>
              <a:t>What T-shirt image could you create that either:</a:t>
            </a:r>
          </a:p>
          <a:p>
            <a:pPr marL="685800" lvl="1" indent="-400050">
              <a:lnSpc>
                <a:spcPct val="100000"/>
              </a:lnSpc>
              <a:spcBef>
                <a:spcPts val="0"/>
              </a:spcBef>
              <a:buFont typeface="Arial" panose="020B0609020204030204" pitchFamily="49" charset="0"/>
              <a:buChar char="•"/>
            </a:pPr>
            <a:r>
              <a:rPr lang="en-US" sz="2600" dirty="0">
                <a:ea typeface="+mn-lt"/>
                <a:cs typeface="+mn-lt"/>
              </a:rPr>
              <a:t>Raises awareness about that issue?</a:t>
            </a:r>
          </a:p>
          <a:p>
            <a:pPr marL="685800" lvl="1" indent="-400050">
              <a:lnSpc>
                <a:spcPct val="100000"/>
              </a:lnSpc>
              <a:spcBef>
                <a:spcPts val="0"/>
              </a:spcBef>
              <a:buFont typeface="Arial" panose="020B0609020204030204" pitchFamily="49" charset="0"/>
              <a:buChar char="•"/>
            </a:pPr>
            <a:r>
              <a:rPr lang="en-US" sz="2600" dirty="0">
                <a:ea typeface="+mn-lt"/>
                <a:cs typeface="+mn-lt"/>
              </a:rPr>
              <a:t>Protests an injustice related to that issue? </a:t>
            </a:r>
          </a:p>
          <a:p>
            <a:pPr marL="685800" lvl="1" indent="-400050">
              <a:lnSpc>
                <a:spcPct val="100000"/>
              </a:lnSpc>
              <a:spcBef>
                <a:spcPts val="0"/>
              </a:spcBef>
              <a:buFont typeface="Arial" panose="020B0609020204030204" pitchFamily="49" charset="0"/>
              <a:buChar char="•"/>
            </a:pPr>
            <a:r>
              <a:rPr lang="en-US" sz="2600" dirty="0">
                <a:ea typeface="+mn-lt"/>
                <a:cs typeface="+mn-lt"/>
              </a:rPr>
              <a:t>Celebrates someone doing something to address the issue?</a:t>
            </a:r>
            <a:endParaRPr lang="en-US" dirty="0"/>
          </a:p>
          <a:p>
            <a:pPr marL="0" indent="0">
              <a:buNone/>
            </a:pPr>
            <a:endParaRPr lang="en-US" sz="2400" dirty="0">
              <a:latin typeface="Consolas"/>
              <a:ea typeface="Verdana"/>
              <a:cs typeface="Segoe UI"/>
            </a:endParaRPr>
          </a:p>
        </p:txBody>
      </p:sp>
      <p:pic>
        <p:nvPicPr>
          <p:cNvPr id="8" name="Graphic 7">
            <a:extLst>
              <a:ext uri="{FF2B5EF4-FFF2-40B4-BE49-F238E27FC236}">
                <a16:creationId xmlns:a16="http://schemas.microsoft.com/office/drawing/2014/main" id="{59A74AAA-37F4-0056-B875-0ABEC03CFA8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00000">
            <a:off x="10183070" y="286769"/>
            <a:ext cx="1388853" cy="1316967"/>
          </a:xfrm>
          <a:prstGeom prst="rect">
            <a:avLst/>
          </a:prstGeom>
        </p:spPr>
      </p:pic>
      <p:sp>
        <p:nvSpPr>
          <p:cNvPr id="6" name="Rectangle 5">
            <a:extLst>
              <a:ext uri="{FF2B5EF4-FFF2-40B4-BE49-F238E27FC236}">
                <a16:creationId xmlns:a16="http://schemas.microsoft.com/office/drawing/2014/main" id="{40AC1FB4-56FB-BB1E-A293-464D4C3DC8B7}"/>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457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F08FD56-DA92-4BD4-98BB-9311E5E52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F1CFE3-419A-F348-BCBB-E84F7606874A}"/>
              </a:ext>
            </a:extLst>
          </p:cNvPr>
          <p:cNvSpPr>
            <a:spLocks noGrp="1"/>
          </p:cNvSpPr>
          <p:nvPr>
            <p:ph type="title"/>
          </p:nvPr>
        </p:nvSpPr>
        <p:spPr>
          <a:xfrm>
            <a:off x="6225858" y="707570"/>
            <a:ext cx="5032572" cy="1382487"/>
          </a:xfrm>
        </p:spPr>
        <p:txBody>
          <a:bodyPr vert="horz" lIns="91440" tIns="45720" rIns="91440" bIns="45720" rtlCol="0">
            <a:normAutofit/>
          </a:bodyPr>
          <a:lstStyle/>
          <a:p>
            <a:r>
              <a:rPr lang="en-US" dirty="0">
                <a:highlight>
                  <a:srgbClr val="008080"/>
                </a:highlight>
              </a:rPr>
              <a:t>Work Time</a:t>
            </a:r>
          </a:p>
        </p:txBody>
      </p:sp>
      <p:sp>
        <p:nvSpPr>
          <p:cNvPr id="8" name="Content Placeholder 7">
            <a:extLst>
              <a:ext uri="{FF2B5EF4-FFF2-40B4-BE49-F238E27FC236}">
                <a16:creationId xmlns:a16="http://schemas.microsoft.com/office/drawing/2014/main" id="{0418AE00-C13C-1FE2-DD75-F7C5BF1E481E}"/>
              </a:ext>
            </a:extLst>
          </p:cNvPr>
          <p:cNvSpPr>
            <a:spLocks noGrp="1"/>
          </p:cNvSpPr>
          <p:nvPr>
            <p:ph idx="1"/>
          </p:nvPr>
        </p:nvSpPr>
        <p:spPr>
          <a:xfrm>
            <a:off x="6225858" y="2202249"/>
            <a:ext cx="5646482" cy="4164327"/>
          </a:xfrm>
        </p:spPr>
        <p:txBody>
          <a:bodyPr vert="horz" lIns="91440" tIns="45720" rIns="91440" bIns="45720" rtlCol="0" anchor="t">
            <a:normAutofit/>
          </a:bodyPr>
          <a:lstStyle/>
          <a:p>
            <a:pPr marL="0" indent="0">
              <a:buNone/>
            </a:pPr>
            <a:r>
              <a:rPr lang="en-US" sz="2400" b="1" dirty="0"/>
              <a:t>INDIVIDUALLY</a:t>
            </a:r>
          </a:p>
          <a:p>
            <a:pPr marL="0" indent="0">
              <a:buNone/>
            </a:pPr>
            <a:r>
              <a:rPr lang="en-US" sz="2400" dirty="0"/>
              <a:t>Sketch a design that either: </a:t>
            </a:r>
          </a:p>
          <a:p>
            <a:pPr lvl="1">
              <a:buFont typeface="Arial" panose="020B0604020202020204" pitchFamily="34" charset="0"/>
              <a:buChar char="•"/>
            </a:pPr>
            <a:r>
              <a:rPr lang="en-US" sz="2200" dirty="0"/>
              <a:t>Raises awareness about the issue,</a:t>
            </a:r>
          </a:p>
          <a:p>
            <a:pPr lvl="1">
              <a:buFont typeface="Arial" panose="020B0604020202020204" pitchFamily="34" charset="0"/>
              <a:buChar char="•"/>
            </a:pPr>
            <a:r>
              <a:rPr lang="en-US" sz="2200" dirty="0"/>
              <a:t>Protests an injustice related to the issue, or</a:t>
            </a:r>
          </a:p>
          <a:p>
            <a:pPr lvl="1">
              <a:buFont typeface="Arial" panose="020B0604020202020204" pitchFamily="34" charset="0"/>
              <a:buChar char="•"/>
            </a:pPr>
            <a:r>
              <a:rPr lang="en-US" sz="2200" dirty="0"/>
              <a:t>Celebrates someone doing something to address the issue.</a:t>
            </a:r>
          </a:p>
        </p:txBody>
      </p:sp>
      <p:sp>
        <p:nvSpPr>
          <p:cNvPr id="15" name="Rectangle 14">
            <a:extLst>
              <a:ext uri="{FF2B5EF4-FFF2-40B4-BE49-F238E27FC236}">
                <a16:creationId xmlns:a16="http://schemas.microsoft.com/office/drawing/2014/main" id="{C5D5E9CC-2294-46D1-89D0-F8C6FA5C4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420">
            <a:off x="780270" y="331637"/>
            <a:ext cx="4892736" cy="5837881"/>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5BABD217-EF3C-4AF3-9C20-A6619D211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27644">
            <a:off x="741222" y="293814"/>
            <a:ext cx="4987909" cy="5883149"/>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343 w 4553364"/>
              <a:gd name="connsiteY0" fmla="*/ 0 h 5549974"/>
              <a:gd name="connsiteX1" fmla="*/ 3305529 w 4553364"/>
              <a:gd name="connsiteY1" fmla="*/ 171842 h 5549974"/>
              <a:gd name="connsiteX2" fmla="*/ 4134340 w 4553364"/>
              <a:gd name="connsiteY2" fmla="*/ 226950 h 5549974"/>
              <a:gd name="connsiteX3" fmla="*/ 4507534 w 4553364"/>
              <a:gd name="connsiteY3" fmla="*/ 247374 h 5549974"/>
              <a:gd name="connsiteX4" fmla="*/ 4535413 w 4553364"/>
              <a:gd name="connsiteY4" fmla="*/ 269179 h 5549974"/>
              <a:gd name="connsiteX5" fmla="*/ 4533639 w 4553364"/>
              <a:gd name="connsiteY5" fmla="*/ 300930 h 5549974"/>
              <a:gd name="connsiteX6" fmla="*/ 4536561 w 4553364"/>
              <a:gd name="connsiteY6" fmla="*/ 302647 h 5549974"/>
              <a:gd name="connsiteX7" fmla="*/ 4552987 w 4553364"/>
              <a:gd name="connsiteY7" fmla="*/ 334222 h 5549974"/>
              <a:gd name="connsiteX8" fmla="*/ 4530726 w 4553364"/>
              <a:gd name="connsiteY8" fmla="*/ 391868 h 5549974"/>
              <a:gd name="connsiteX9" fmla="*/ 4527238 w 4553364"/>
              <a:gd name="connsiteY9" fmla="*/ 415489 h 5549974"/>
              <a:gd name="connsiteX10" fmla="*/ 4522133 w 4553364"/>
              <a:gd name="connsiteY10" fmla="*/ 506828 h 5549974"/>
              <a:gd name="connsiteX11" fmla="*/ 4521483 w 4553364"/>
              <a:gd name="connsiteY11" fmla="*/ 553245 h 5549974"/>
              <a:gd name="connsiteX12" fmla="*/ 4518384 w 4553364"/>
              <a:gd name="connsiteY12" fmla="*/ 581709 h 5549974"/>
              <a:gd name="connsiteX13" fmla="*/ 4517715 w 4553364"/>
              <a:gd name="connsiteY13" fmla="*/ 585890 h 5549974"/>
              <a:gd name="connsiteX14" fmla="*/ 4504778 w 4553364"/>
              <a:gd name="connsiteY14" fmla="*/ 817404 h 5549974"/>
              <a:gd name="connsiteX15" fmla="*/ 4506491 w 4553364"/>
              <a:gd name="connsiteY15" fmla="*/ 822238 h 5549974"/>
              <a:gd name="connsiteX16" fmla="*/ 4504340 w 4553364"/>
              <a:gd name="connsiteY16" fmla="*/ 846069 h 5549974"/>
              <a:gd name="connsiteX17" fmla="*/ 4502740 w 4553364"/>
              <a:gd name="connsiteY17" fmla="*/ 853854 h 5549974"/>
              <a:gd name="connsiteX18" fmla="*/ 4496502 w 4553364"/>
              <a:gd name="connsiteY18" fmla="*/ 965485 h 5549974"/>
              <a:gd name="connsiteX19" fmla="*/ 4498579 w 4553364"/>
              <a:gd name="connsiteY19" fmla="*/ 966385 h 5549974"/>
              <a:gd name="connsiteX20" fmla="*/ 4502698 w 4553364"/>
              <a:gd name="connsiteY20" fmla="*/ 1002567 h 5549974"/>
              <a:gd name="connsiteX21" fmla="*/ 4497900 w 4553364"/>
              <a:gd name="connsiteY21" fmla="*/ 1101094 h 5549974"/>
              <a:gd name="connsiteX22" fmla="*/ 4497795 w 4553364"/>
              <a:gd name="connsiteY22" fmla="*/ 1159389 h 5549974"/>
              <a:gd name="connsiteX23" fmla="*/ 4502098 w 4553364"/>
              <a:gd name="connsiteY23" fmla="*/ 1180505 h 5549974"/>
              <a:gd name="connsiteX24" fmla="*/ 4505188 w 4553364"/>
              <a:gd name="connsiteY24" fmla="*/ 1210687 h 5549974"/>
              <a:gd name="connsiteX25" fmla="*/ 4514005 w 4553364"/>
              <a:gd name="connsiteY25" fmla="*/ 1263157 h 5549974"/>
              <a:gd name="connsiteX26" fmla="*/ 4516282 w 4553364"/>
              <a:gd name="connsiteY26" fmla="*/ 1313374 h 5549974"/>
              <a:gd name="connsiteX27" fmla="*/ 4515402 w 4553364"/>
              <a:gd name="connsiteY27" fmla="*/ 1347004 h 5549974"/>
              <a:gd name="connsiteX28" fmla="*/ 4514939 w 4553364"/>
              <a:gd name="connsiteY28" fmla="*/ 1351864 h 5549974"/>
              <a:gd name="connsiteX29" fmla="*/ 4505820 w 4553364"/>
              <a:gd name="connsiteY29" fmla="*/ 1391762 h 5549974"/>
              <a:gd name="connsiteX30" fmla="*/ 4509084 w 4553364"/>
              <a:gd name="connsiteY30" fmla="*/ 1395707 h 5549974"/>
              <a:gd name="connsiteX31" fmla="*/ 4511926 w 4553364"/>
              <a:gd name="connsiteY31" fmla="*/ 1408524 h 5549974"/>
              <a:gd name="connsiteX32" fmla="*/ 4507185 w 4553364"/>
              <a:gd name="connsiteY32" fmla="*/ 1419109 h 5549974"/>
              <a:gd name="connsiteX33" fmla="*/ 4497001 w 4553364"/>
              <a:gd name="connsiteY33" fmla="*/ 1469337 h 5549974"/>
              <a:gd name="connsiteX34" fmla="*/ 4486104 w 4553364"/>
              <a:gd name="connsiteY34" fmla="*/ 1543038 h 5549974"/>
              <a:gd name="connsiteX35" fmla="*/ 4481223 w 4553364"/>
              <a:gd name="connsiteY35" fmla="*/ 1553997 h 5549974"/>
              <a:gd name="connsiteX36" fmla="*/ 4466795 w 4553364"/>
              <a:gd name="connsiteY36" fmla="*/ 1626071 h 5549974"/>
              <a:gd name="connsiteX37" fmla="*/ 4463080 w 4553364"/>
              <a:gd name="connsiteY37" fmla="*/ 1664103 h 5549974"/>
              <a:gd name="connsiteX38" fmla="*/ 4466740 w 4553364"/>
              <a:gd name="connsiteY38" fmla="*/ 1668558 h 5549974"/>
              <a:gd name="connsiteX39" fmla="*/ 4465090 w 4553364"/>
              <a:gd name="connsiteY39" fmla="*/ 1679756 h 5549974"/>
              <a:gd name="connsiteX40" fmla="*/ 4465502 w 4553364"/>
              <a:gd name="connsiteY40" fmla="*/ 1682815 h 5549974"/>
              <a:gd name="connsiteX41" fmla="*/ 4467013 w 4553364"/>
              <a:gd name="connsiteY41" fmla="*/ 1700268 h 5549974"/>
              <a:gd name="connsiteX42" fmla="*/ 4455543 w 4553364"/>
              <a:gd name="connsiteY42" fmla="*/ 1735163 h 5549974"/>
              <a:gd name="connsiteX43" fmla="*/ 4453483 w 4553364"/>
              <a:gd name="connsiteY43" fmla="*/ 1735289 h 5549974"/>
              <a:gd name="connsiteX44" fmla="*/ 4444985 w 4553364"/>
              <a:gd name="connsiteY44" fmla="*/ 1887374 h 5549974"/>
              <a:gd name="connsiteX45" fmla="*/ 4453676 w 4553364"/>
              <a:gd name="connsiteY45" fmla="*/ 1911536 h 5549974"/>
              <a:gd name="connsiteX46" fmla="*/ 4455954 w 4553364"/>
              <a:gd name="connsiteY46" fmla="*/ 1961755 h 5549974"/>
              <a:gd name="connsiteX47" fmla="*/ 4455073 w 4553364"/>
              <a:gd name="connsiteY47" fmla="*/ 1995384 h 5549974"/>
              <a:gd name="connsiteX48" fmla="*/ 4454611 w 4553364"/>
              <a:gd name="connsiteY48" fmla="*/ 2000244 h 5549974"/>
              <a:gd name="connsiteX49" fmla="*/ 4445491 w 4553364"/>
              <a:gd name="connsiteY49" fmla="*/ 2040142 h 5549974"/>
              <a:gd name="connsiteX50" fmla="*/ 4448756 w 4553364"/>
              <a:gd name="connsiteY50" fmla="*/ 2044087 h 5549974"/>
              <a:gd name="connsiteX51" fmla="*/ 4451597 w 4553364"/>
              <a:gd name="connsiteY51" fmla="*/ 2056904 h 5549974"/>
              <a:gd name="connsiteX52" fmla="*/ 4446856 w 4553364"/>
              <a:gd name="connsiteY52" fmla="*/ 2067489 h 5549974"/>
              <a:gd name="connsiteX53" fmla="*/ 4436672 w 4553364"/>
              <a:gd name="connsiteY53" fmla="*/ 2117719 h 5549974"/>
              <a:gd name="connsiteX54" fmla="*/ 4429341 w 4553364"/>
              <a:gd name="connsiteY54" fmla="*/ 2167300 h 5549974"/>
              <a:gd name="connsiteX55" fmla="*/ 4373258 w 4553364"/>
              <a:gd name="connsiteY55" fmla="*/ 3223633 h 5549974"/>
              <a:gd name="connsiteX56" fmla="*/ 4360472 w 4553364"/>
              <a:gd name="connsiteY56" fmla="*/ 3477281 h 5549974"/>
              <a:gd name="connsiteX57" fmla="*/ 4349387 w 4553364"/>
              <a:gd name="connsiteY57" fmla="*/ 3639984 h 5549974"/>
              <a:gd name="connsiteX58" fmla="*/ 4258626 w 4553364"/>
              <a:gd name="connsiteY58" fmla="*/ 5278921 h 5549974"/>
              <a:gd name="connsiteX59" fmla="*/ 4263924 w 4553364"/>
              <a:gd name="connsiteY59" fmla="*/ 5315626 h 5549974"/>
              <a:gd name="connsiteX60" fmla="*/ 4267458 w 4553364"/>
              <a:gd name="connsiteY60" fmla="*/ 5350090 h 5549974"/>
              <a:gd name="connsiteX61" fmla="*/ 4270290 w 4553364"/>
              <a:gd name="connsiteY61" fmla="*/ 5450399 h 5549974"/>
              <a:gd name="connsiteX62" fmla="*/ 4251733 w 4553364"/>
              <a:gd name="connsiteY62" fmla="*/ 5484804 h 5549974"/>
              <a:gd name="connsiteX63" fmla="*/ 4247081 w 4553364"/>
              <a:gd name="connsiteY63" fmla="*/ 5487504 h 5549974"/>
              <a:gd name="connsiteX64" fmla="*/ 4243624 w 4553364"/>
              <a:gd name="connsiteY64" fmla="*/ 5549951 h 5549974"/>
              <a:gd name="connsiteX65" fmla="*/ 310261 w 4553364"/>
              <a:gd name="connsiteY65" fmla="*/ 5297261 h 5549974"/>
              <a:gd name="connsiteX66" fmla="*/ 0 w 4553364"/>
              <a:gd name="connsiteY66" fmla="*/ 5293146 h 5549974"/>
              <a:gd name="connsiteX67" fmla="*/ 4241 w 4553364"/>
              <a:gd name="connsiteY67" fmla="*/ 5239903 h 5549974"/>
              <a:gd name="connsiteX68" fmla="*/ 8461 w 4553364"/>
              <a:gd name="connsiteY68" fmla="*/ 5233298 h 5549974"/>
              <a:gd name="connsiteX69" fmla="*/ 8730 w 4553364"/>
              <a:gd name="connsiteY69" fmla="*/ 5230552 h 5549974"/>
              <a:gd name="connsiteX70" fmla="*/ 9000 w 4553364"/>
              <a:gd name="connsiteY70" fmla="*/ 5227804 h 5549974"/>
              <a:gd name="connsiteX71" fmla="*/ 9537 w 4553364"/>
              <a:gd name="connsiteY71" fmla="*/ 5222308 h 5549974"/>
              <a:gd name="connsiteX72" fmla="*/ 9222 w 4553364"/>
              <a:gd name="connsiteY72" fmla="*/ 5216405 h 5549974"/>
              <a:gd name="connsiteX73" fmla="*/ 8638 w 4553364"/>
              <a:gd name="connsiteY73" fmla="*/ 5213249 h 5549974"/>
              <a:gd name="connsiteX74" fmla="*/ 8907 w 4553364"/>
              <a:gd name="connsiteY74" fmla="*/ 5210500 h 5549974"/>
              <a:gd name="connsiteX75" fmla="*/ 8591 w 4553364"/>
              <a:gd name="connsiteY75" fmla="*/ 5204597 h 5549974"/>
              <a:gd name="connsiteX76" fmla="*/ 8008 w 4553364"/>
              <a:gd name="connsiteY76" fmla="*/ 5201441 h 5549974"/>
              <a:gd name="connsiteX77" fmla="*/ 7378 w 4553364"/>
              <a:gd name="connsiteY77" fmla="*/ 5189632 h 5549974"/>
              <a:gd name="connsiteX78" fmla="*/ 6794 w 4553364"/>
              <a:gd name="connsiteY78" fmla="*/ 5186477 h 5549974"/>
              <a:gd name="connsiteX79" fmla="*/ 7062 w 4553364"/>
              <a:gd name="connsiteY79" fmla="*/ 5183728 h 5549974"/>
              <a:gd name="connsiteX80" fmla="*/ 5627 w 4553364"/>
              <a:gd name="connsiteY80" fmla="*/ 5180163 h 5549974"/>
              <a:gd name="connsiteX81" fmla="*/ 11039 w 4553364"/>
              <a:gd name="connsiteY81" fmla="*/ 5116566 h 5549974"/>
              <a:gd name="connsiteX82" fmla="*/ 78653 w 4553364"/>
              <a:gd name="connsiteY82" fmla="*/ 3839310 h 5549974"/>
              <a:gd name="connsiteX83" fmla="*/ 303343 w 4553364"/>
              <a:gd name="connsiteY83" fmla="*/ 0 h 5549974"/>
              <a:gd name="connsiteX0" fmla="*/ 303343 w 4553364"/>
              <a:gd name="connsiteY0" fmla="*/ 0 h 5549951"/>
              <a:gd name="connsiteX1" fmla="*/ 3305529 w 4553364"/>
              <a:gd name="connsiteY1" fmla="*/ 171842 h 5549951"/>
              <a:gd name="connsiteX2" fmla="*/ 4134340 w 4553364"/>
              <a:gd name="connsiteY2" fmla="*/ 226950 h 5549951"/>
              <a:gd name="connsiteX3" fmla="*/ 4507534 w 4553364"/>
              <a:gd name="connsiteY3" fmla="*/ 247374 h 5549951"/>
              <a:gd name="connsiteX4" fmla="*/ 4535413 w 4553364"/>
              <a:gd name="connsiteY4" fmla="*/ 269179 h 5549951"/>
              <a:gd name="connsiteX5" fmla="*/ 4533639 w 4553364"/>
              <a:gd name="connsiteY5" fmla="*/ 300930 h 5549951"/>
              <a:gd name="connsiteX6" fmla="*/ 4536561 w 4553364"/>
              <a:gd name="connsiteY6" fmla="*/ 302647 h 5549951"/>
              <a:gd name="connsiteX7" fmla="*/ 4552987 w 4553364"/>
              <a:gd name="connsiteY7" fmla="*/ 334222 h 5549951"/>
              <a:gd name="connsiteX8" fmla="*/ 4530726 w 4553364"/>
              <a:gd name="connsiteY8" fmla="*/ 391868 h 5549951"/>
              <a:gd name="connsiteX9" fmla="*/ 4527238 w 4553364"/>
              <a:gd name="connsiteY9" fmla="*/ 415489 h 5549951"/>
              <a:gd name="connsiteX10" fmla="*/ 4522133 w 4553364"/>
              <a:gd name="connsiteY10" fmla="*/ 506828 h 5549951"/>
              <a:gd name="connsiteX11" fmla="*/ 4521483 w 4553364"/>
              <a:gd name="connsiteY11" fmla="*/ 553245 h 5549951"/>
              <a:gd name="connsiteX12" fmla="*/ 4518384 w 4553364"/>
              <a:gd name="connsiteY12" fmla="*/ 581709 h 5549951"/>
              <a:gd name="connsiteX13" fmla="*/ 4517715 w 4553364"/>
              <a:gd name="connsiteY13" fmla="*/ 585890 h 5549951"/>
              <a:gd name="connsiteX14" fmla="*/ 4504778 w 4553364"/>
              <a:gd name="connsiteY14" fmla="*/ 817404 h 5549951"/>
              <a:gd name="connsiteX15" fmla="*/ 4506491 w 4553364"/>
              <a:gd name="connsiteY15" fmla="*/ 822238 h 5549951"/>
              <a:gd name="connsiteX16" fmla="*/ 4504340 w 4553364"/>
              <a:gd name="connsiteY16" fmla="*/ 846069 h 5549951"/>
              <a:gd name="connsiteX17" fmla="*/ 4502740 w 4553364"/>
              <a:gd name="connsiteY17" fmla="*/ 853854 h 5549951"/>
              <a:gd name="connsiteX18" fmla="*/ 4496502 w 4553364"/>
              <a:gd name="connsiteY18" fmla="*/ 965485 h 5549951"/>
              <a:gd name="connsiteX19" fmla="*/ 4498579 w 4553364"/>
              <a:gd name="connsiteY19" fmla="*/ 966385 h 5549951"/>
              <a:gd name="connsiteX20" fmla="*/ 4502698 w 4553364"/>
              <a:gd name="connsiteY20" fmla="*/ 1002567 h 5549951"/>
              <a:gd name="connsiteX21" fmla="*/ 4497900 w 4553364"/>
              <a:gd name="connsiteY21" fmla="*/ 1101094 h 5549951"/>
              <a:gd name="connsiteX22" fmla="*/ 4497795 w 4553364"/>
              <a:gd name="connsiteY22" fmla="*/ 1159389 h 5549951"/>
              <a:gd name="connsiteX23" fmla="*/ 4502098 w 4553364"/>
              <a:gd name="connsiteY23" fmla="*/ 1180505 h 5549951"/>
              <a:gd name="connsiteX24" fmla="*/ 4505188 w 4553364"/>
              <a:gd name="connsiteY24" fmla="*/ 1210687 h 5549951"/>
              <a:gd name="connsiteX25" fmla="*/ 4514005 w 4553364"/>
              <a:gd name="connsiteY25" fmla="*/ 1263157 h 5549951"/>
              <a:gd name="connsiteX26" fmla="*/ 4516282 w 4553364"/>
              <a:gd name="connsiteY26" fmla="*/ 1313374 h 5549951"/>
              <a:gd name="connsiteX27" fmla="*/ 4515402 w 4553364"/>
              <a:gd name="connsiteY27" fmla="*/ 1347004 h 5549951"/>
              <a:gd name="connsiteX28" fmla="*/ 4514939 w 4553364"/>
              <a:gd name="connsiteY28" fmla="*/ 1351864 h 5549951"/>
              <a:gd name="connsiteX29" fmla="*/ 4505820 w 4553364"/>
              <a:gd name="connsiteY29" fmla="*/ 1391762 h 5549951"/>
              <a:gd name="connsiteX30" fmla="*/ 4509084 w 4553364"/>
              <a:gd name="connsiteY30" fmla="*/ 1395707 h 5549951"/>
              <a:gd name="connsiteX31" fmla="*/ 4511926 w 4553364"/>
              <a:gd name="connsiteY31" fmla="*/ 1408524 h 5549951"/>
              <a:gd name="connsiteX32" fmla="*/ 4507185 w 4553364"/>
              <a:gd name="connsiteY32" fmla="*/ 1419109 h 5549951"/>
              <a:gd name="connsiteX33" fmla="*/ 4497001 w 4553364"/>
              <a:gd name="connsiteY33" fmla="*/ 1469337 h 5549951"/>
              <a:gd name="connsiteX34" fmla="*/ 4486104 w 4553364"/>
              <a:gd name="connsiteY34" fmla="*/ 1543038 h 5549951"/>
              <a:gd name="connsiteX35" fmla="*/ 4481223 w 4553364"/>
              <a:gd name="connsiteY35" fmla="*/ 1553997 h 5549951"/>
              <a:gd name="connsiteX36" fmla="*/ 4466795 w 4553364"/>
              <a:gd name="connsiteY36" fmla="*/ 1626071 h 5549951"/>
              <a:gd name="connsiteX37" fmla="*/ 4463080 w 4553364"/>
              <a:gd name="connsiteY37" fmla="*/ 1664103 h 5549951"/>
              <a:gd name="connsiteX38" fmla="*/ 4466740 w 4553364"/>
              <a:gd name="connsiteY38" fmla="*/ 1668558 h 5549951"/>
              <a:gd name="connsiteX39" fmla="*/ 4465090 w 4553364"/>
              <a:gd name="connsiteY39" fmla="*/ 1679756 h 5549951"/>
              <a:gd name="connsiteX40" fmla="*/ 4465502 w 4553364"/>
              <a:gd name="connsiteY40" fmla="*/ 1682815 h 5549951"/>
              <a:gd name="connsiteX41" fmla="*/ 4467013 w 4553364"/>
              <a:gd name="connsiteY41" fmla="*/ 1700268 h 5549951"/>
              <a:gd name="connsiteX42" fmla="*/ 4455543 w 4553364"/>
              <a:gd name="connsiteY42" fmla="*/ 1735163 h 5549951"/>
              <a:gd name="connsiteX43" fmla="*/ 4453483 w 4553364"/>
              <a:gd name="connsiteY43" fmla="*/ 1735289 h 5549951"/>
              <a:gd name="connsiteX44" fmla="*/ 4444985 w 4553364"/>
              <a:gd name="connsiteY44" fmla="*/ 1887374 h 5549951"/>
              <a:gd name="connsiteX45" fmla="*/ 4453676 w 4553364"/>
              <a:gd name="connsiteY45" fmla="*/ 1911536 h 5549951"/>
              <a:gd name="connsiteX46" fmla="*/ 4455954 w 4553364"/>
              <a:gd name="connsiteY46" fmla="*/ 1961755 h 5549951"/>
              <a:gd name="connsiteX47" fmla="*/ 4455073 w 4553364"/>
              <a:gd name="connsiteY47" fmla="*/ 1995384 h 5549951"/>
              <a:gd name="connsiteX48" fmla="*/ 4454611 w 4553364"/>
              <a:gd name="connsiteY48" fmla="*/ 2000244 h 5549951"/>
              <a:gd name="connsiteX49" fmla="*/ 4445491 w 4553364"/>
              <a:gd name="connsiteY49" fmla="*/ 2040142 h 5549951"/>
              <a:gd name="connsiteX50" fmla="*/ 4448756 w 4553364"/>
              <a:gd name="connsiteY50" fmla="*/ 2044087 h 5549951"/>
              <a:gd name="connsiteX51" fmla="*/ 4451597 w 4553364"/>
              <a:gd name="connsiteY51" fmla="*/ 2056904 h 5549951"/>
              <a:gd name="connsiteX52" fmla="*/ 4446856 w 4553364"/>
              <a:gd name="connsiteY52" fmla="*/ 2067489 h 5549951"/>
              <a:gd name="connsiteX53" fmla="*/ 4436672 w 4553364"/>
              <a:gd name="connsiteY53" fmla="*/ 2117719 h 5549951"/>
              <a:gd name="connsiteX54" fmla="*/ 4429341 w 4553364"/>
              <a:gd name="connsiteY54" fmla="*/ 2167300 h 5549951"/>
              <a:gd name="connsiteX55" fmla="*/ 4373258 w 4553364"/>
              <a:gd name="connsiteY55" fmla="*/ 3223633 h 5549951"/>
              <a:gd name="connsiteX56" fmla="*/ 4360472 w 4553364"/>
              <a:gd name="connsiteY56" fmla="*/ 3477281 h 5549951"/>
              <a:gd name="connsiteX57" fmla="*/ 4349387 w 4553364"/>
              <a:gd name="connsiteY57" fmla="*/ 3639984 h 5549951"/>
              <a:gd name="connsiteX58" fmla="*/ 4258626 w 4553364"/>
              <a:gd name="connsiteY58" fmla="*/ 5278921 h 5549951"/>
              <a:gd name="connsiteX59" fmla="*/ 4263924 w 4553364"/>
              <a:gd name="connsiteY59" fmla="*/ 5315626 h 5549951"/>
              <a:gd name="connsiteX60" fmla="*/ 4267458 w 4553364"/>
              <a:gd name="connsiteY60" fmla="*/ 5350090 h 5549951"/>
              <a:gd name="connsiteX61" fmla="*/ 4270290 w 4553364"/>
              <a:gd name="connsiteY61" fmla="*/ 5450399 h 5549951"/>
              <a:gd name="connsiteX62" fmla="*/ 4251733 w 4553364"/>
              <a:gd name="connsiteY62" fmla="*/ 5484804 h 5549951"/>
              <a:gd name="connsiteX63" fmla="*/ 4247081 w 4553364"/>
              <a:gd name="connsiteY63" fmla="*/ 5487504 h 5549951"/>
              <a:gd name="connsiteX64" fmla="*/ 4243624 w 4553364"/>
              <a:gd name="connsiteY64" fmla="*/ 5549951 h 5549951"/>
              <a:gd name="connsiteX65" fmla="*/ 0 w 4553364"/>
              <a:gd name="connsiteY65" fmla="*/ 5293146 h 5549951"/>
              <a:gd name="connsiteX66" fmla="*/ 4241 w 4553364"/>
              <a:gd name="connsiteY66" fmla="*/ 5239903 h 5549951"/>
              <a:gd name="connsiteX67" fmla="*/ 8461 w 4553364"/>
              <a:gd name="connsiteY67" fmla="*/ 5233298 h 5549951"/>
              <a:gd name="connsiteX68" fmla="*/ 8730 w 4553364"/>
              <a:gd name="connsiteY68" fmla="*/ 5230552 h 5549951"/>
              <a:gd name="connsiteX69" fmla="*/ 9000 w 4553364"/>
              <a:gd name="connsiteY69" fmla="*/ 5227804 h 5549951"/>
              <a:gd name="connsiteX70" fmla="*/ 9537 w 4553364"/>
              <a:gd name="connsiteY70" fmla="*/ 5222308 h 5549951"/>
              <a:gd name="connsiteX71" fmla="*/ 9222 w 4553364"/>
              <a:gd name="connsiteY71" fmla="*/ 5216405 h 5549951"/>
              <a:gd name="connsiteX72" fmla="*/ 8638 w 4553364"/>
              <a:gd name="connsiteY72" fmla="*/ 5213249 h 5549951"/>
              <a:gd name="connsiteX73" fmla="*/ 8907 w 4553364"/>
              <a:gd name="connsiteY73" fmla="*/ 5210500 h 5549951"/>
              <a:gd name="connsiteX74" fmla="*/ 8591 w 4553364"/>
              <a:gd name="connsiteY74" fmla="*/ 5204597 h 5549951"/>
              <a:gd name="connsiteX75" fmla="*/ 8008 w 4553364"/>
              <a:gd name="connsiteY75" fmla="*/ 5201441 h 5549951"/>
              <a:gd name="connsiteX76" fmla="*/ 7378 w 4553364"/>
              <a:gd name="connsiteY76" fmla="*/ 5189632 h 5549951"/>
              <a:gd name="connsiteX77" fmla="*/ 6794 w 4553364"/>
              <a:gd name="connsiteY77" fmla="*/ 5186477 h 5549951"/>
              <a:gd name="connsiteX78" fmla="*/ 7062 w 4553364"/>
              <a:gd name="connsiteY78" fmla="*/ 5183728 h 5549951"/>
              <a:gd name="connsiteX79" fmla="*/ 5627 w 4553364"/>
              <a:gd name="connsiteY79" fmla="*/ 5180163 h 5549951"/>
              <a:gd name="connsiteX80" fmla="*/ 11039 w 4553364"/>
              <a:gd name="connsiteY80" fmla="*/ 5116566 h 5549951"/>
              <a:gd name="connsiteX81" fmla="*/ 78653 w 4553364"/>
              <a:gd name="connsiteY81" fmla="*/ 3839310 h 5549951"/>
              <a:gd name="connsiteX82" fmla="*/ 303343 w 4553364"/>
              <a:gd name="connsiteY82"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53364" h="5549951">
                <a:moveTo>
                  <a:pt x="303343" y="0"/>
                </a:moveTo>
                <a:cubicBezTo>
                  <a:pt x="628090" y="31218"/>
                  <a:pt x="2667030" y="134017"/>
                  <a:pt x="3305529" y="171842"/>
                </a:cubicBezTo>
                <a:lnTo>
                  <a:pt x="4134340" y="226950"/>
                </a:lnTo>
                <a:lnTo>
                  <a:pt x="4507534" y="247374"/>
                </a:lnTo>
                <a:lnTo>
                  <a:pt x="4535413" y="269179"/>
                </a:lnTo>
                <a:cubicBezTo>
                  <a:pt x="4534822" y="279763"/>
                  <a:pt x="4534230" y="290346"/>
                  <a:pt x="4533639" y="300930"/>
                </a:cubicBezTo>
                <a:lnTo>
                  <a:pt x="4536561" y="302647"/>
                </a:lnTo>
                <a:cubicBezTo>
                  <a:pt x="4546159" y="304354"/>
                  <a:pt x="4555357" y="291327"/>
                  <a:pt x="4552987" y="334222"/>
                </a:cubicBezTo>
                <a:cubicBezTo>
                  <a:pt x="4542346" y="354710"/>
                  <a:pt x="4535332" y="373686"/>
                  <a:pt x="4530726" y="391868"/>
                </a:cubicBezTo>
                <a:lnTo>
                  <a:pt x="4527238" y="415489"/>
                </a:lnTo>
                <a:lnTo>
                  <a:pt x="4522133" y="506828"/>
                </a:lnTo>
                <a:cubicBezTo>
                  <a:pt x="4521916" y="522300"/>
                  <a:pt x="4521700" y="537773"/>
                  <a:pt x="4521483" y="553245"/>
                </a:cubicBezTo>
                <a:cubicBezTo>
                  <a:pt x="4521212" y="558170"/>
                  <a:pt x="4520118" y="568699"/>
                  <a:pt x="4518384" y="581709"/>
                </a:cubicBezTo>
                <a:lnTo>
                  <a:pt x="4517715" y="585890"/>
                </a:lnTo>
                <a:lnTo>
                  <a:pt x="4504778" y="817404"/>
                </a:lnTo>
                <a:lnTo>
                  <a:pt x="4506491" y="822238"/>
                </a:lnTo>
                <a:cubicBezTo>
                  <a:pt x="4506993" y="829783"/>
                  <a:pt x="4505912" y="837845"/>
                  <a:pt x="4504340" y="846069"/>
                </a:cubicBezTo>
                <a:lnTo>
                  <a:pt x="4502740" y="853854"/>
                </a:lnTo>
                <a:lnTo>
                  <a:pt x="4496502" y="965485"/>
                </a:lnTo>
                <a:lnTo>
                  <a:pt x="4498579" y="966385"/>
                </a:lnTo>
                <a:cubicBezTo>
                  <a:pt x="4500020" y="972743"/>
                  <a:pt x="4502811" y="980116"/>
                  <a:pt x="4502698" y="1002567"/>
                </a:cubicBezTo>
                <a:cubicBezTo>
                  <a:pt x="4491860" y="1029868"/>
                  <a:pt x="4512316" y="1067217"/>
                  <a:pt x="4497900" y="1101094"/>
                </a:cubicBezTo>
                <a:cubicBezTo>
                  <a:pt x="4494173" y="1113552"/>
                  <a:pt x="4492281" y="1152106"/>
                  <a:pt x="4497795" y="1159389"/>
                </a:cubicBezTo>
                <a:cubicBezTo>
                  <a:pt x="4498610" y="1167426"/>
                  <a:pt x="4495953" y="1176807"/>
                  <a:pt x="4502098" y="1180505"/>
                </a:cubicBezTo>
                <a:cubicBezTo>
                  <a:pt x="4509397" y="1186625"/>
                  <a:pt x="4495916" y="1214705"/>
                  <a:pt x="4505188" y="1210687"/>
                </a:cubicBezTo>
                <a:cubicBezTo>
                  <a:pt x="4495912" y="1230628"/>
                  <a:pt x="4511023" y="1246424"/>
                  <a:pt x="4514005" y="1263157"/>
                </a:cubicBezTo>
                <a:lnTo>
                  <a:pt x="4516282" y="1313374"/>
                </a:lnTo>
                <a:cubicBezTo>
                  <a:pt x="4515989" y="1324584"/>
                  <a:pt x="4515695" y="1335794"/>
                  <a:pt x="4515402" y="1347004"/>
                </a:cubicBezTo>
                <a:cubicBezTo>
                  <a:pt x="4515248" y="1348624"/>
                  <a:pt x="4515093" y="1350244"/>
                  <a:pt x="4514939" y="1351864"/>
                </a:cubicBezTo>
                <a:lnTo>
                  <a:pt x="4505820" y="1391762"/>
                </a:lnTo>
                <a:cubicBezTo>
                  <a:pt x="4507026" y="1392770"/>
                  <a:pt x="4508128" y="1394098"/>
                  <a:pt x="4509084" y="1395707"/>
                </a:cubicBezTo>
                <a:lnTo>
                  <a:pt x="4511926" y="1408524"/>
                </a:lnTo>
                <a:lnTo>
                  <a:pt x="4507185" y="1419109"/>
                </a:lnTo>
                <a:lnTo>
                  <a:pt x="4497001" y="1469337"/>
                </a:lnTo>
                <a:lnTo>
                  <a:pt x="4486104" y="1543038"/>
                </a:lnTo>
                <a:lnTo>
                  <a:pt x="4481223" y="1553997"/>
                </a:lnTo>
                <a:cubicBezTo>
                  <a:pt x="4475132" y="1579288"/>
                  <a:pt x="4478280" y="1610368"/>
                  <a:pt x="4466795" y="1626071"/>
                </a:cubicBezTo>
                <a:lnTo>
                  <a:pt x="4463080" y="1664103"/>
                </a:lnTo>
                <a:lnTo>
                  <a:pt x="4466740" y="1668558"/>
                </a:lnTo>
                <a:lnTo>
                  <a:pt x="4465090" y="1679756"/>
                </a:lnTo>
                <a:cubicBezTo>
                  <a:pt x="4465227" y="1680776"/>
                  <a:pt x="4465365" y="1681795"/>
                  <a:pt x="4465502" y="1682815"/>
                </a:cubicBezTo>
                <a:cubicBezTo>
                  <a:pt x="4466309" y="1688654"/>
                  <a:pt x="4466966" y="1694439"/>
                  <a:pt x="4467013" y="1700268"/>
                </a:cubicBezTo>
                <a:cubicBezTo>
                  <a:pt x="4452441" y="1697000"/>
                  <a:pt x="4458150" y="1726126"/>
                  <a:pt x="4455543" y="1735163"/>
                </a:cubicBezTo>
                <a:lnTo>
                  <a:pt x="4453483" y="1735289"/>
                </a:lnTo>
                <a:lnTo>
                  <a:pt x="4444985" y="1887374"/>
                </a:lnTo>
                <a:lnTo>
                  <a:pt x="4453676" y="1911536"/>
                </a:lnTo>
                <a:cubicBezTo>
                  <a:pt x="4454435" y="1928276"/>
                  <a:pt x="4455195" y="1945015"/>
                  <a:pt x="4455954" y="1961755"/>
                </a:cubicBezTo>
                <a:cubicBezTo>
                  <a:pt x="4455660" y="1972965"/>
                  <a:pt x="4455367" y="1984174"/>
                  <a:pt x="4455073" y="1995384"/>
                </a:cubicBezTo>
                <a:lnTo>
                  <a:pt x="4454611" y="2000244"/>
                </a:lnTo>
                <a:lnTo>
                  <a:pt x="4445491" y="2040142"/>
                </a:lnTo>
                <a:cubicBezTo>
                  <a:pt x="4446698" y="2041150"/>
                  <a:pt x="4447799" y="2042479"/>
                  <a:pt x="4448756" y="2044087"/>
                </a:cubicBezTo>
                <a:lnTo>
                  <a:pt x="4451597" y="2056904"/>
                </a:lnTo>
                <a:lnTo>
                  <a:pt x="4446856" y="2067489"/>
                </a:lnTo>
                <a:lnTo>
                  <a:pt x="4436672" y="2117719"/>
                </a:lnTo>
                <a:lnTo>
                  <a:pt x="4429341" y="2167300"/>
                </a:lnTo>
                <a:cubicBezTo>
                  <a:pt x="4410647" y="2519411"/>
                  <a:pt x="4376873" y="2876607"/>
                  <a:pt x="4373258" y="3223633"/>
                </a:cubicBezTo>
                <a:cubicBezTo>
                  <a:pt x="4370306" y="3302336"/>
                  <a:pt x="4363423" y="3398578"/>
                  <a:pt x="4360472" y="3477281"/>
                </a:cubicBezTo>
                <a:cubicBezTo>
                  <a:pt x="4367079" y="3471365"/>
                  <a:pt x="4356688" y="3621544"/>
                  <a:pt x="4349387" y="3639984"/>
                </a:cubicBezTo>
                <a:lnTo>
                  <a:pt x="4258626" y="5278921"/>
                </a:lnTo>
                <a:lnTo>
                  <a:pt x="4263924" y="5315626"/>
                </a:lnTo>
                <a:cubicBezTo>
                  <a:pt x="4269712" y="5323538"/>
                  <a:pt x="4266397" y="5327627"/>
                  <a:pt x="4267458" y="5350090"/>
                </a:cubicBezTo>
                <a:cubicBezTo>
                  <a:pt x="4268519" y="5372551"/>
                  <a:pt x="4251794" y="5406222"/>
                  <a:pt x="4270290" y="5450399"/>
                </a:cubicBezTo>
                <a:cubicBezTo>
                  <a:pt x="4269872" y="5457964"/>
                  <a:pt x="4260193" y="5476308"/>
                  <a:pt x="4251733" y="5484804"/>
                </a:cubicBezTo>
                <a:lnTo>
                  <a:pt x="4247081" y="5487504"/>
                </a:lnTo>
                <a:cubicBezTo>
                  <a:pt x="4245929" y="5508319"/>
                  <a:pt x="4247889" y="5526348"/>
                  <a:pt x="4243624" y="5549951"/>
                </a:cubicBezTo>
                <a:cubicBezTo>
                  <a:pt x="3535777" y="5517558"/>
                  <a:pt x="706564" y="5344821"/>
                  <a:pt x="0" y="5293146"/>
                </a:cubicBezTo>
                <a:lnTo>
                  <a:pt x="4241" y="5239903"/>
                </a:lnTo>
                <a:lnTo>
                  <a:pt x="8461" y="5233298"/>
                </a:lnTo>
                <a:cubicBezTo>
                  <a:pt x="8991" y="5232196"/>
                  <a:pt x="8639" y="5231467"/>
                  <a:pt x="8730" y="5230552"/>
                </a:cubicBezTo>
                <a:lnTo>
                  <a:pt x="9000" y="5227804"/>
                </a:lnTo>
                <a:cubicBezTo>
                  <a:pt x="9178" y="5225973"/>
                  <a:pt x="9545" y="5223940"/>
                  <a:pt x="9537" y="5222308"/>
                </a:cubicBezTo>
                <a:cubicBezTo>
                  <a:pt x="9481" y="5211840"/>
                  <a:pt x="8399" y="5224803"/>
                  <a:pt x="9222" y="5216405"/>
                </a:cubicBezTo>
                <a:cubicBezTo>
                  <a:pt x="9028" y="5215352"/>
                  <a:pt x="8703" y="5214469"/>
                  <a:pt x="8638" y="5213249"/>
                </a:cubicBezTo>
                <a:cubicBezTo>
                  <a:pt x="8596" y="5212477"/>
                  <a:pt x="8947" y="5211272"/>
                  <a:pt x="8907" y="5210500"/>
                </a:cubicBezTo>
                <a:cubicBezTo>
                  <a:pt x="8526" y="5203355"/>
                  <a:pt x="7974" y="5210896"/>
                  <a:pt x="8591" y="5204597"/>
                </a:cubicBezTo>
                <a:lnTo>
                  <a:pt x="8008" y="5201441"/>
                </a:lnTo>
                <a:cubicBezTo>
                  <a:pt x="6593" y="5193798"/>
                  <a:pt x="6556" y="5198023"/>
                  <a:pt x="7378" y="5189632"/>
                </a:cubicBezTo>
                <a:cubicBezTo>
                  <a:pt x="7183" y="5188581"/>
                  <a:pt x="6860" y="5187696"/>
                  <a:pt x="6794" y="5186477"/>
                </a:cubicBezTo>
                <a:cubicBezTo>
                  <a:pt x="6752" y="5185706"/>
                  <a:pt x="7185" y="5184394"/>
                  <a:pt x="7062" y="5183728"/>
                </a:cubicBezTo>
                <a:cubicBezTo>
                  <a:pt x="6788" y="5182241"/>
                  <a:pt x="4614" y="5182665"/>
                  <a:pt x="5627" y="5180163"/>
                </a:cubicBezTo>
                <a:lnTo>
                  <a:pt x="11039" y="5116566"/>
                </a:lnTo>
                <a:lnTo>
                  <a:pt x="78653" y="3839310"/>
                </a:lnTo>
                <a:lnTo>
                  <a:pt x="30334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Photo of youth work including draft t-shirt designs hung on a wall">
            <a:extLst>
              <a:ext uri="{FF2B5EF4-FFF2-40B4-BE49-F238E27FC236}">
                <a16:creationId xmlns:a16="http://schemas.microsoft.com/office/drawing/2014/main" id="{CE5D2356-7788-B355-033B-2EEB0FE6145D}"/>
              </a:ext>
            </a:extLst>
          </p:cNvPr>
          <p:cNvPicPr>
            <a:picLocks noChangeAspect="1"/>
          </p:cNvPicPr>
          <p:nvPr/>
        </p:nvPicPr>
        <p:blipFill>
          <a:blip r:embed="rId3"/>
          <a:stretch>
            <a:fillRect/>
          </a:stretch>
        </p:blipFill>
        <p:spPr>
          <a:xfrm rot="21420419">
            <a:off x="1104416" y="1660693"/>
            <a:ext cx="4254392" cy="3126978"/>
          </a:xfrm>
          <a:prstGeom prst="rect">
            <a:avLst/>
          </a:prstGeom>
        </p:spPr>
      </p:pic>
      <p:sp>
        <p:nvSpPr>
          <p:cNvPr id="3" name="TextBox 2">
            <a:extLst>
              <a:ext uri="{FF2B5EF4-FFF2-40B4-BE49-F238E27FC236}">
                <a16:creationId xmlns:a16="http://schemas.microsoft.com/office/drawing/2014/main" id="{CD1C731D-5AB1-5BCE-B6FA-0AE13828EBC6}"/>
              </a:ext>
            </a:extLst>
          </p:cNvPr>
          <p:cNvSpPr txBox="1"/>
          <p:nvPr/>
        </p:nvSpPr>
        <p:spPr>
          <a:xfrm>
            <a:off x="667515" y="6493383"/>
            <a:ext cx="54968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242424"/>
                </a:solidFill>
                <a:latin typeface="Aptos Narrow"/>
              </a:rPr>
              <a:t>BGCMLA Club pictures. Office of the Under Secretary for Education. Photo by Ashley Naranjo. </a:t>
            </a:r>
            <a:endParaRPr lang="en-US" sz="1100">
              <a:latin typeface="Aptos Narrow"/>
            </a:endParaRPr>
          </a:p>
        </p:txBody>
      </p:sp>
      <p:grpSp>
        <p:nvGrpSpPr>
          <p:cNvPr id="19" name="Group 18">
            <a:extLst>
              <a:ext uri="{FF2B5EF4-FFF2-40B4-BE49-F238E27FC236}">
                <a16:creationId xmlns:a16="http://schemas.microsoft.com/office/drawing/2014/main" id="{96BEFBD8-C05C-43C7-8D7B-58D37F70F5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0" name="Group 19">
              <a:extLst>
                <a:ext uri="{FF2B5EF4-FFF2-40B4-BE49-F238E27FC236}">
                  <a16:creationId xmlns:a16="http://schemas.microsoft.com/office/drawing/2014/main" id="{B622FDA5-36F9-4DD4-87A3-58FC513B837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2" name="Straight Connector 21">
                <a:extLst>
                  <a:ext uri="{FF2B5EF4-FFF2-40B4-BE49-F238E27FC236}">
                    <a16:creationId xmlns:a16="http://schemas.microsoft.com/office/drawing/2014/main" id="{734870DF-B7C4-4149-9E0F-2B602F26BD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CD7D4A-FA69-4C48-A532-9ED58E181AC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Oval 20">
              <a:extLst>
                <a:ext uri="{FF2B5EF4-FFF2-40B4-BE49-F238E27FC236}">
                  <a16:creationId xmlns:a16="http://schemas.microsoft.com/office/drawing/2014/main" id="{F57FB85D-1649-470D-A7BA-3475C851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Freeform: Shape 24">
            <a:extLst>
              <a:ext uri="{FF2B5EF4-FFF2-40B4-BE49-F238E27FC236}">
                <a16:creationId xmlns:a16="http://schemas.microsoft.com/office/drawing/2014/main" id="{03CCCF79-BC42-40CC-A81F-1C5962B62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93556" y="5316608"/>
            <a:ext cx="444795" cy="1655141"/>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Graphic 10">
            <a:extLst>
              <a:ext uri="{FF2B5EF4-FFF2-40B4-BE49-F238E27FC236}">
                <a16:creationId xmlns:a16="http://schemas.microsoft.com/office/drawing/2014/main" id="{3B9B6F24-BE79-F4AB-E271-1EC21BE0F15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00000">
            <a:off x="10183070" y="286769"/>
            <a:ext cx="1388853" cy="1316967"/>
          </a:xfrm>
          <a:prstGeom prst="rect">
            <a:avLst/>
          </a:prstGeom>
        </p:spPr>
      </p:pic>
      <p:sp>
        <p:nvSpPr>
          <p:cNvPr id="7" name="Rectangle 6">
            <a:extLst>
              <a:ext uri="{FF2B5EF4-FFF2-40B4-BE49-F238E27FC236}">
                <a16:creationId xmlns:a16="http://schemas.microsoft.com/office/drawing/2014/main" id="{219E030A-F5A3-EA08-0092-CB64A6C05CC7}"/>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353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B4A81-850D-303C-5680-74D9680FC9BF}"/>
              </a:ext>
            </a:extLst>
          </p:cNvPr>
          <p:cNvSpPr>
            <a:spLocks noGrp="1"/>
          </p:cNvSpPr>
          <p:nvPr>
            <p:ph type="title"/>
          </p:nvPr>
        </p:nvSpPr>
        <p:spPr/>
        <p:txBody>
          <a:bodyPr>
            <a:normAutofit/>
          </a:bodyPr>
          <a:lstStyle/>
          <a:p>
            <a:r>
              <a:rPr lang="en-US" sz="4400" dirty="0"/>
              <a:t>Vibe check.</a:t>
            </a:r>
          </a:p>
        </p:txBody>
      </p:sp>
      <p:sp>
        <p:nvSpPr>
          <p:cNvPr id="3" name="Content Placeholder 2">
            <a:extLst>
              <a:ext uri="{FF2B5EF4-FFF2-40B4-BE49-F238E27FC236}">
                <a16:creationId xmlns:a16="http://schemas.microsoft.com/office/drawing/2014/main" id="{2E753D62-5741-190D-4066-AC80667D52FA}"/>
              </a:ext>
            </a:extLst>
          </p:cNvPr>
          <p:cNvSpPr>
            <a:spLocks noGrp="1"/>
          </p:cNvSpPr>
          <p:nvPr>
            <p:ph idx="1"/>
          </p:nvPr>
        </p:nvSpPr>
        <p:spPr/>
        <p:txBody>
          <a:bodyPr vert="horz" lIns="91440" tIns="45720" rIns="91440" bIns="45720" rtlCol="0" anchor="t">
            <a:normAutofit/>
          </a:bodyPr>
          <a:lstStyle/>
          <a:p>
            <a:pPr marL="0" indent="0">
              <a:buNone/>
            </a:pPr>
            <a:r>
              <a:rPr lang="en-US" sz="3600"/>
              <a:t>What's your energy today?</a:t>
            </a:r>
          </a:p>
          <a:p>
            <a:pPr marL="800100" indent="0">
              <a:buNone/>
            </a:pPr>
            <a:r>
              <a:rPr lang="en-US" sz="3600"/>
              <a:t>0 = none, zzzz...</a:t>
            </a:r>
          </a:p>
          <a:p>
            <a:pPr marL="800100" indent="0">
              <a:buNone/>
            </a:pPr>
            <a:r>
              <a:rPr lang="en-US" sz="3600"/>
              <a:t>1 = low</a:t>
            </a:r>
            <a:endParaRPr lang="en-US"/>
          </a:p>
          <a:p>
            <a:pPr marL="800100" indent="0">
              <a:buNone/>
            </a:pPr>
            <a:r>
              <a:rPr lang="en-US" sz="3600"/>
              <a:t>5 = A LOT, </a:t>
            </a:r>
            <a:r>
              <a:rPr lang="en-US" sz="3600" err="1"/>
              <a:t>gotta</a:t>
            </a:r>
            <a:r>
              <a:rPr lang="en-US" sz="3600"/>
              <a:t> move!</a:t>
            </a:r>
          </a:p>
        </p:txBody>
      </p:sp>
      <p:pic>
        <p:nvPicPr>
          <p:cNvPr id="6" name="Graphic 5" descr="Raised hand with solid fill">
            <a:extLst>
              <a:ext uri="{FF2B5EF4-FFF2-40B4-BE49-F238E27FC236}">
                <a16:creationId xmlns:a16="http://schemas.microsoft.com/office/drawing/2014/main" id="{DF3D7D49-CEC4-417D-DA7B-CAF89DA452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890295" y="2986177"/>
            <a:ext cx="3427562" cy="3200400"/>
          </a:xfrm>
          <a:prstGeom prst="rect">
            <a:avLst/>
          </a:prstGeom>
        </p:spPr>
      </p:pic>
      <p:sp>
        <p:nvSpPr>
          <p:cNvPr id="7" name="Rectangle 6">
            <a:extLst>
              <a:ext uri="{FF2B5EF4-FFF2-40B4-BE49-F238E27FC236}">
                <a16:creationId xmlns:a16="http://schemas.microsoft.com/office/drawing/2014/main" id="{B73749F0-8C8B-FB85-4584-C9249D0A39F9}"/>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71448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EEC32-CB90-AAD3-D0F2-B7E2F7E8AD64}"/>
              </a:ext>
            </a:extLst>
          </p:cNvPr>
          <p:cNvSpPr>
            <a:spLocks noGrp="1"/>
          </p:cNvSpPr>
          <p:nvPr>
            <p:ph type="title"/>
          </p:nvPr>
        </p:nvSpPr>
        <p:spPr>
          <a:xfrm>
            <a:off x="778301" y="1272668"/>
            <a:ext cx="5126816" cy="846622"/>
          </a:xfrm>
        </p:spPr>
        <p:txBody>
          <a:bodyPr anchor="b">
            <a:normAutofit fontScale="90000"/>
          </a:bodyPr>
          <a:lstStyle/>
          <a:p>
            <a:r>
              <a:rPr lang="en-US" sz="4000" dirty="0">
                <a:highlight>
                  <a:srgbClr val="008080"/>
                </a:highlight>
                <a:ea typeface="+mn-lt"/>
                <a:cs typeface="+mn-lt"/>
              </a:rPr>
              <a:t>T-Shirt Gallery Walk</a:t>
            </a:r>
            <a:br>
              <a:rPr lang="en-US" sz="4000" dirty="0">
                <a:highlight>
                  <a:srgbClr val="008080"/>
                </a:highlight>
                <a:ea typeface="+mn-lt"/>
                <a:cs typeface="+mn-lt"/>
              </a:rPr>
            </a:br>
            <a:endParaRPr lang="en-US" dirty="0">
              <a:highlight>
                <a:srgbClr val="008080"/>
              </a:highlight>
            </a:endParaRPr>
          </a:p>
        </p:txBody>
      </p:sp>
      <p:sp>
        <p:nvSpPr>
          <p:cNvPr id="3" name="Content Placeholder 2">
            <a:extLst>
              <a:ext uri="{FF2B5EF4-FFF2-40B4-BE49-F238E27FC236}">
                <a16:creationId xmlns:a16="http://schemas.microsoft.com/office/drawing/2014/main" id="{B6446DCD-34B9-DBEA-5B58-838A29957C52}"/>
              </a:ext>
            </a:extLst>
          </p:cNvPr>
          <p:cNvSpPr>
            <a:spLocks noGrp="1"/>
          </p:cNvSpPr>
          <p:nvPr>
            <p:ph idx="1"/>
          </p:nvPr>
        </p:nvSpPr>
        <p:spPr>
          <a:xfrm>
            <a:off x="778301" y="1795115"/>
            <a:ext cx="10629928" cy="4638342"/>
          </a:xfrm>
        </p:spPr>
        <p:txBody>
          <a:bodyPr vert="horz" lIns="91440" tIns="45720" rIns="91440" bIns="45720" rtlCol="0" anchor="t">
            <a:normAutofit/>
          </a:bodyPr>
          <a:lstStyle/>
          <a:p>
            <a:pPr marL="0" indent="0">
              <a:buNone/>
            </a:pPr>
            <a:r>
              <a:rPr lang="en-US" sz="3200" b="1" dirty="0">
                <a:latin typeface="Consolas"/>
                <a:ea typeface="Verdana"/>
                <a:cs typeface="Segoe UI"/>
              </a:rPr>
              <a:t>WHOLE GROUP </a:t>
            </a:r>
          </a:p>
          <a:p>
            <a:pPr lvl="1">
              <a:buFont typeface="Arial" panose="020B0604020202020204" pitchFamily="34" charset="0"/>
              <a:buChar char="•"/>
            </a:pPr>
            <a:r>
              <a:rPr lang="en-US" sz="3000" dirty="0">
                <a:ea typeface="+mn-lt"/>
                <a:cs typeface="+mn-lt"/>
              </a:rPr>
              <a:t>Post your T-shirt design on the wall. </a:t>
            </a:r>
          </a:p>
          <a:p>
            <a:pPr lvl="1">
              <a:buFont typeface="Arial" panose="020B0604020202020204" pitchFamily="34" charset="0"/>
              <a:buChar char="•"/>
            </a:pPr>
            <a:r>
              <a:rPr lang="en-US" sz="3000" dirty="0">
                <a:ea typeface="+mn-lt"/>
                <a:cs typeface="+mn-lt"/>
              </a:rPr>
              <a:t>Walk around the room observing everyone’s work. </a:t>
            </a:r>
          </a:p>
          <a:p>
            <a:pPr lvl="1">
              <a:buFont typeface="Arial" panose="020B0604020202020204" pitchFamily="34" charset="0"/>
              <a:buChar char="•"/>
            </a:pPr>
            <a:r>
              <a:rPr lang="en-US" sz="3000" dirty="0">
                <a:ea typeface="+mn-lt"/>
                <a:cs typeface="+mn-lt"/>
              </a:rPr>
              <a:t>Think about and discuss the following: </a:t>
            </a:r>
          </a:p>
          <a:p>
            <a:pPr marL="742950" marR="0" lvl="1" indent="-285750">
              <a:lnSpc>
                <a:spcPct val="116000"/>
              </a:lnSpc>
              <a:spcAft>
                <a:spcPts val="800"/>
              </a:spcAft>
              <a:buFont typeface="Courier New" panose="02070309020205020404" pitchFamily="49" charset="0"/>
              <a:buChar char="o"/>
            </a:pPr>
            <a:r>
              <a:rPr lang="en-US" sz="2000" dirty="0">
                <a:solidFill>
                  <a:srgbClr val="000000"/>
                </a:solidFill>
                <a:effectLst/>
                <a:ea typeface="Aptos" panose="020B0004020202020204" pitchFamily="34" charset="0"/>
                <a:cs typeface="Aptos" panose="020B0004020202020204" pitchFamily="34" charset="0"/>
              </a:rPr>
              <a:t>What similarities did you notice in the designs?</a:t>
            </a:r>
            <a:endParaRPr lang="en-US" sz="2000" dirty="0">
              <a:effectLst/>
              <a:ea typeface="Yu Gothic" panose="020B0400000000000000" pitchFamily="34" charset="-128"/>
              <a:cs typeface="Times New Roman" panose="02020603050405020304" pitchFamily="18" charset="0"/>
            </a:endParaRPr>
          </a:p>
          <a:p>
            <a:pPr marL="742950" marR="0" lvl="1" indent="-285750">
              <a:lnSpc>
                <a:spcPct val="116000"/>
              </a:lnSpc>
              <a:spcAft>
                <a:spcPts val="800"/>
              </a:spcAft>
              <a:buFont typeface="Courier New" panose="02070309020205020404" pitchFamily="49" charset="0"/>
              <a:buChar char="o"/>
            </a:pPr>
            <a:r>
              <a:rPr lang="en-US" sz="2000" dirty="0">
                <a:solidFill>
                  <a:srgbClr val="000000"/>
                </a:solidFill>
                <a:effectLst/>
                <a:ea typeface="Aptos" panose="020B0004020202020204" pitchFamily="34" charset="0"/>
                <a:cs typeface="Aptos" panose="020B0004020202020204" pitchFamily="34" charset="0"/>
              </a:rPr>
              <a:t>What questions or ideas do you have?</a:t>
            </a:r>
            <a:endParaRPr lang="en-US" sz="2000" dirty="0">
              <a:effectLst/>
              <a:ea typeface="Yu Gothic" panose="020B0400000000000000" pitchFamily="34" charset="-128"/>
              <a:cs typeface="Times New Roman" panose="02020603050405020304" pitchFamily="18" charset="0"/>
            </a:endParaRPr>
          </a:p>
          <a:p>
            <a:pPr marL="742950" marR="0" lvl="1" indent="-285750">
              <a:lnSpc>
                <a:spcPct val="116000"/>
              </a:lnSpc>
              <a:spcAft>
                <a:spcPts val="800"/>
              </a:spcAft>
              <a:buFont typeface="Courier New" panose="02070309020205020404" pitchFamily="49" charset="0"/>
              <a:buChar char="o"/>
            </a:pPr>
            <a:r>
              <a:rPr lang="en-US" sz="2000" dirty="0">
                <a:solidFill>
                  <a:srgbClr val="000000"/>
                </a:solidFill>
                <a:effectLst/>
                <a:ea typeface="Aptos" panose="020B0004020202020204" pitchFamily="34" charset="0"/>
                <a:cs typeface="Aptos" panose="020B0004020202020204" pitchFamily="34" charset="0"/>
              </a:rPr>
              <a:t>What strengths or skills do you have in your community?</a:t>
            </a:r>
            <a:endParaRPr lang="en-US" sz="2000" dirty="0">
              <a:effectLst/>
              <a:ea typeface="Yu Gothic" panose="020B0400000000000000" pitchFamily="34" charset="-128"/>
              <a:cs typeface="Times New Roman" panose="02020603050405020304" pitchFamily="18" charset="0"/>
            </a:endParaRPr>
          </a:p>
          <a:p>
            <a:pPr marL="742950" marR="0" lvl="1" indent="-285750">
              <a:lnSpc>
                <a:spcPct val="116000"/>
              </a:lnSpc>
              <a:spcAft>
                <a:spcPts val="800"/>
              </a:spcAft>
              <a:buFont typeface="Courier New" panose="02070309020205020404" pitchFamily="49" charset="0"/>
              <a:buChar char="o"/>
            </a:pPr>
            <a:r>
              <a:rPr lang="en-US" sz="2000" dirty="0">
                <a:solidFill>
                  <a:srgbClr val="000000"/>
                </a:solidFill>
                <a:effectLst/>
                <a:ea typeface="Aptos" panose="020B0004020202020204" pitchFamily="34" charset="0"/>
                <a:cs typeface="Aptos" panose="020B0004020202020204" pitchFamily="34" charset="0"/>
              </a:rPr>
              <a:t>What are ways that we might help with these issues?</a:t>
            </a:r>
            <a:endParaRPr lang="en-US" sz="2000" dirty="0">
              <a:effectLst/>
              <a:ea typeface="Yu Gothic" panose="020B0400000000000000" pitchFamily="34" charset="-128"/>
              <a:cs typeface="Times New Roman" panose="02020603050405020304" pitchFamily="18" charset="0"/>
            </a:endParaRPr>
          </a:p>
          <a:p>
            <a:pPr marL="228600" lvl="1" indent="0">
              <a:buNone/>
            </a:pPr>
            <a:endParaRPr lang="en-US" sz="3000" dirty="0">
              <a:ea typeface="+mn-lt"/>
              <a:cs typeface="+mn-lt"/>
            </a:endParaRPr>
          </a:p>
        </p:txBody>
      </p:sp>
      <p:pic>
        <p:nvPicPr>
          <p:cNvPr id="4" name="Graphic 3">
            <a:extLst>
              <a:ext uri="{FF2B5EF4-FFF2-40B4-BE49-F238E27FC236}">
                <a16:creationId xmlns:a16="http://schemas.microsoft.com/office/drawing/2014/main" id="{4C367E39-570A-C30F-E876-19DED71F61D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1970" y="311989"/>
            <a:ext cx="1963947" cy="1906437"/>
          </a:xfrm>
          <a:prstGeom prst="rect">
            <a:avLst/>
          </a:prstGeom>
        </p:spPr>
      </p:pic>
      <p:sp>
        <p:nvSpPr>
          <p:cNvPr id="7" name="Rectangle 6">
            <a:extLst>
              <a:ext uri="{FF2B5EF4-FFF2-40B4-BE49-F238E27FC236}">
                <a16:creationId xmlns:a16="http://schemas.microsoft.com/office/drawing/2014/main" id="{7F246361-D04D-312A-CAEF-A2F6A9E2D1D0}"/>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9149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EEC32-CB90-AAD3-D0F2-B7E2F7E8AD64}"/>
              </a:ext>
            </a:extLst>
          </p:cNvPr>
          <p:cNvSpPr>
            <a:spLocks noGrp="1"/>
          </p:cNvSpPr>
          <p:nvPr>
            <p:ph type="title"/>
          </p:nvPr>
        </p:nvSpPr>
        <p:spPr>
          <a:xfrm>
            <a:off x="1022131" y="365125"/>
            <a:ext cx="5353066" cy="789699"/>
          </a:xfrm>
        </p:spPr>
        <p:txBody>
          <a:bodyPr/>
          <a:lstStyle/>
          <a:p>
            <a:r>
              <a:rPr lang="en-US" dirty="0">
                <a:highlight>
                  <a:srgbClr val="008080"/>
                </a:highlight>
              </a:rPr>
              <a:t>Reflect</a:t>
            </a:r>
          </a:p>
        </p:txBody>
      </p:sp>
      <p:pic>
        <p:nvPicPr>
          <p:cNvPr id="4" name="Graphic 3" descr="Head with gears with solid fill">
            <a:extLst>
              <a:ext uri="{FF2B5EF4-FFF2-40B4-BE49-F238E27FC236}">
                <a16:creationId xmlns:a16="http://schemas.microsoft.com/office/drawing/2014/main" id="{E54515A4-BED2-DDFC-0AA5-E461979835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036629" y="372835"/>
            <a:ext cx="1766206" cy="1526722"/>
          </a:xfrm>
          <a:prstGeom prst="rect">
            <a:avLst/>
          </a:prstGeom>
        </p:spPr>
      </p:pic>
      <p:sp>
        <p:nvSpPr>
          <p:cNvPr id="16" name="Content Placeholder 2">
            <a:extLst>
              <a:ext uri="{FF2B5EF4-FFF2-40B4-BE49-F238E27FC236}">
                <a16:creationId xmlns:a16="http://schemas.microsoft.com/office/drawing/2014/main" id="{B65ECBA2-910A-311F-22E0-B9C6F6EDE96F}"/>
              </a:ext>
            </a:extLst>
          </p:cNvPr>
          <p:cNvSpPr>
            <a:spLocks noGrp="1"/>
          </p:cNvSpPr>
          <p:nvPr>
            <p:ph idx="1"/>
          </p:nvPr>
        </p:nvSpPr>
        <p:spPr>
          <a:xfrm>
            <a:off x="1022132" y="1890217"/>
            <a:ext cx="10786011" cy="3526958"/>
          </a:xfrm>
        </p:spPr>
        <p:txBody>
          <a:bodyPr vert="horz" lIns="91440" tIns="45720" rIns="91440" bIns="45720" rtlCol="0" anchor="t">
            <a:normAutofit/>
          </a:bodyPr>
          <a:lstStyle/>
          <a:p>
            <a:pPr marL="0" indent="0">
              <a:buNone/>
            </a:pPr>
            <a:r>
              <a:rPr lang="en-US" sz="2800" b="1" dirty="0">
                <a:ea typeface="Verdana"/>
                <a:cs typeface="Segoe UI"/>
              </a:rPr>
              <a:t>INDIVIDUALLY</a:t>
            </a:r>
          </a:p>
          <a:p>
            <a:pPr marL="457200" indent="-457200"/>
            <a:r>
              <a:rPr lang="en-US" sz="2800" dirty="0">
                <a:ea typeface="Verdana"/>
                <a:cs typeface="Segoe UI"/>
              </a:rPr>
              <a:t>What did you enjoy doing during this program?</a:t>
            </a:r>
          </a:p>
          <a:p>
            <a:pPr marL="457200" indent="-457200"/>
            <a:r>
              <a:rPr lang="en-US" sz="2800" dirty="0">
                <a:ea typeface="Verdana"/>
                <a:cs typeface="Segoe UI"/>
              </a:rPr>
              <a:t>Why does that matter to you?</a:t>
            </a:r>
          </a:p>
          <a:p>
            <a:pPr marL="457200" indent="-457200"/>
            <a:r>
              <a:rPr lang="en-US" sz="2800" dirty="0">
                <a:ea typeface="Verdana"/>
                <a:cs typeface="Segoe UI"/>
              </a:rPr>
              <a:t>What can you do with this work in the Club?</a:t>
            </a:r>
          </a:p>
          <a:p>
            <a:pPr marL="457200" indent="-457200"/>
            <a:endParaRPr lang="en-US" sz="2800" dirty="0">
              <a:ea typeface="Verdana"/>
              <a:cs typeface="Segoe UI"/>
            </a:endParaRPr>
          </a:p>
        </p:txBody>
      </p:sp>
      <p:sp>
        <p:nvSpPr>
          <p:cNvPr id="6" name="Rectangle 5">
            <a:extLst>
              <a:ext uri="{FF2B5EF4-FFF2-40B4-BE49-F238E27FC236}">
                <a16:creationId xmlns:a16="http://schemas.microsoft.com/office/drawing/2014/main" id="{E16EB8B5-3B32-CBAB-01E7-EC507316BB72}"/>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15175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84D0352-FE27-0911-9052-11B22D24DC4D}"/>
              </a:ext>
            </a:extLst>
          </p:cNvPr>
          <p:cNvSpPr txBox="1">
            <a:spLocks noGrp="1"/>
          </p:cNvSpPr>
          <p:nvPr>
            <p:ph type="title" idx="4294967295"/>
          </p:nvPr>
        </p:nvSpPr>
        <p:spPr>
          <a:xfrm>
            <a:off x="794926" y="386146"/>
            <a:ext cx="9209761" cy="7896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000" b="0" i="1" u="none" strike="noStrike" kern="1200" cap="none" spc="0" normalizeH="0" baseline="0" noProof="0" dirty="0">
                <a:ln>
                  <a:noFill/>
                </a:ln>
                <a:solidFill>
                  <a:srgbClr val="000000"/>
                </a:solidFill>
                <a:effectLst/>
                <a:highlight>
                  <a:srgbClr val="008080"/>
                </a:highlight>
                <a:uLnTx/>
                <a:uFillTx/>
                <a:latin typeface="+mj-lt"/>
                <a:ea typeface="+mj-ea"/>
                <a:cs typeface="+mj-cs"/>
              </a:rPr>
              <a:t>Recognize</a:t>
            </a:r>
          </a:p>
        </p:txBody>
      </p:sp>
      <p:sp>
        <p:nvSpPr>
          <p:cNvPr id="16" name="Content Placeholder 2">
            <a:extLst>
              <a:ext uri="{FF2B5EF4-FFF2-40B4-BE49-F238E27FC236}">
                <a16:creationId xmlns:a16="http://schemas.microsoft.com/office/drawing/2014/main" id="{23B4A0F9-21B0-FB3B-B8C3-F5C7DEC0DB6F}"/>
              </a:ext>
            </a:extLst>
          </p:cNvPr>
          <p:cNvSpPr txBox="1">
            <a:spLocks/>
          </p:cNvSpPr>
          <p:nvPr/>
        </p:nvSpPr>
        <p:spPr>
          <a:xfrm>
            <a:off x="788184" y="2159733"/>
            <a:ext cx="10224407" cy="401197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ea typeface="+mn-lt"/>
                <a:cs typeface="+mn-lt"/>
              </a:rPr>
              <a:t>Take your reflection from Day 1 off the wall and read the back silently. </a:t>
            </a:r>
            <a:endParaRPr lang="en-US" sz="2400" dirty="0"/>
          </a:p>
          <a:p>
            <a:pPr lvl="1">
              <a:buFont typeface="Arial" panose="020B0604020202020204" pitchFamily="34" charset="0"/>
              <a:buChar char="•"/>
            </a:pPr>
            <a:r>
              <a:rPr lang="en-US" sz="2200" dirty="0">
                <a:ea typeface="+mn-lt"/>
                <a:cs typeface="+mn-lt"/>
              </a:rPr>
              <a:t>What’s one word from your Day 1 writing that stands out to you today?</a:t>
            </a:r>
          </a:p>
          <a:p>
            <a:pPr lvl="1">
              <a:buFont typeface="Arial" panose="020B0604020202020204" pitchFamily="34" charset="0"/>
              <a:buChar char="•"/>
            </a:pPr>
            <a:r>
              <a:rPr lang="en-US" sz="2200" dirty="0">
                <a:ea typeface="+mn-lt"/>
                <a:cs typeface="+mn-lt"/>
              </a:rPr>
              <a:t>Is there someone here who embodies that word for you? Share your word with them and why you chose it.</a:t>
            </a:r>
          </a:p>
          <a:p>
            <a:pPr marL="0" indent="0">
              <a:buNone/>
            </a:pPr>
            <a:endParaRPr lang="en-US" sz="2000" dirty="0">
              <a:latin typeface="Consolas"/>
              <a:ea typeface="Verdana"/>
              <a:cs typeface="Segoe UI"/>
            </a:endParaRPr>
          </a:p>
          <a:p>
            <a:pPr marL="0" indent="0">
              <a:buNone/>
            </a:pPr>
            <a:endParaRPr lang="en-US" sz="2000" dirty="0">
              <a:latin typeface="Consolas"/>
              <a:ea typeface="Verdana"/>
            </a:endParaRPr>
          </a:p>
          <a:p>
            <a:endParaRPr lang="en-US" sz="2800" dirty="0">
              <a:latin typeface="Consolas"/>
            </a:endParaRPr>
          </a:p>
        </p:txBody>
      </p:sp>
      <p:pic>
        <p:nvPicPr>
          <p:cNvPr id="3" name="Graphic 2" descr="Clapping hands with solid fill">
            <a:extLst>
              <a:ext uri="{FF2B5EF4-FFF2-40B4-BE49-F238E27FC236}">
                <a16:creationId xmlns:a16="http://schemas.microsoft.com/office/drawing/2014/main" id="{7E19F76C-30EE-E03F-5446-14019CDC90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28384" y="311989"/>
            <a:ext cx="914400" cy="914400"/>
          </a:xfrm>
          <a:prstGeom prst="rect">
            <a:avLst/>
          </a:prstGeom>
        </p:spPr>
      </p:pic>
      <p:sp>
        <p:nvSpPr>
          <p:cNvPr id="4" name="Rectangle 3">
            <a:extLst>
              <a:ext uri="{FF2B5EF4-FFF2-40B4-BE49-F238E27FC236}">
                <a16:creationId xmlns:a16="http://schemas.microsoft.com/office/drawing/2014/main" id="{3180DACA-A4FB-C6DB-FF61-A052DBDF58C5}"/>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29895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9BC84BF-C772-69FE-C57B-A836A85CB15C}"/>
              </a:ext>
            </a:extLst>
          </p:cNvPr>
          <p:cNvSpPr txBox="1">
            <a:spLocks noGrp="1"/>
          </p:cNvSpPr>
          <p:nvPr>
            <p:ph type="title" idx="4294967295"/>
          </p:nvPr>
        </p:nvSpPr>
        <p:spPr>
          <a:xfrm>
            <a:off x="670911" y="655109"/>
            <a:ext cx="11220522" cy="8371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000" b="0" i="1" u="none" strike="noStrike" kern="1200" cap="none" spc="0" normalizeH="0" baseline="0" noProof="0" dirty="0">
                <a:ln>
                  <a:noFill/>
                </a:ln>
                <a:solidFill>
                  <a:srgbClr val="000000"/>
                </a:solidFill>
                <a:effectLst/>
                <a:highlight>
                  <a:srgbClr val="008080"/>
                </a:highlight>
                <a:uLnTx/>
                <a:uFillTx/>
                <a:latin typeface="Franklin Gothic Heavy"/>
                <a:ea typeface="+mj-ea"/>
                <a:cs typeface="+mj-cs"/>
              </a:rPr>
              <a:t>Closure</a:t>
            </a:r>
            <a:endParaRPr kumimoji="0" lang="en-US" sz="4000" b="0" i="1" u="none" strike="noStrike" kern="1200" cap="none" spc="0" normalizeH="0" baseline="0" noProof="0" dirty="0">
              <a:ln>
                <a:noFill/>
              </a:ln>
              <a:solidFill>
                <a:srgbClr val="000000"/>
              </a:solidFill>
              <a:effectLst/>
              <a:highlight>
                <a:srgbClr val="008080"/>
              </a:highlight>
              <a:uLnTx/>
              <a:uFillTx/>
              <a:latin typeface="+mj-lt"/>
              <a:ea typeface="+mj-ea"/>
              <a:cs typeface="+mj-cs"/>
            </a:endParaRPr>
          </a:p>
        </p:txBody>
      </p:sp>
      <p:sp>
        <p:nvSpPr>
          <p:cNvPr id="6" name="TextBox 5">
            <a:extLst>
              <a:ext uri="{FF2B5EF4-FFF2-40B4-BE49-F238E27FC236}">
                <a16:creationId xmlns:a16="http://schemas.microsoft.com/office/drawing/2014/main" id="{21F0B0CE-3CC1-83AA-3C00-1D80566E1165}"/>
              </a:ext>
            </a:extLst>
          </p:cNvPr>
          <p:cNvSpPr txBox="1"/>
          <p:nvPr/>
        </p:nvSpPr>
        <p:spPr>
          <a:xfrm>
            <a:off x="664780" y="2177801"/>
            <a:ext cx="11204609"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mn-lt"/>
                <a:cs typeface="+mn-lt"/>
              </a:rPr>
              <a:t>Please clean up the area and return all the materials to their designated spaces. </a:t>
            </a:r>
            <a:endParaRPr lang="en-US" dirty="0"/>
          </a:p>
          <a:p>
            <a:endParaRPr lang="en-US" dirty="0"/>
          </a:p>
          <a:p>
            <a:r>
              <a:rPr lang="en-US" sz="2800" dirty="0">
                <a:ea typeface="+mn-lt"/>
                <a:cs typeface="+mn-lt"/>
              </a:rPr>
              <a:t>Recycle or reuse all paper products and consumable materials.</a:t>
            </a:r>
            <a:endParaRPr lang="en-US" dirty="0">
              <a:ea typeface="+mn-lt"/>
              <a:cs typeface="+mn-lt"/>
            </a:endParaRPr>
          </a:p>
        </p:txBody>
      </p:sp>
      <p:pic>
        <p:nvPicPr>
          <p:cNvPr id="3" name="Graphic 2" descr="Zipper with solid fill">
            <a:extLst>
              <a:ext uri="{FF2B5EF4-FFF2-40B4-BE49-F238E27FC236}">
                <a16:creationId xmlns:a16="http://schemas.microsoft.com/office/drawing/2014/main" id="{AE870744-2DCB-22D2-E32F-EFD790D3D5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932" y="657044"/>
            <a:ext cx="971910" cy="856892"/>
          </a:xfrm>
          <a:prstGeom prst="rect">
            <a:avLst/>
          </a:prstGeom>
        </p:spPr>
      </p:pic>
      <p:sp>
        <p:nvSpPr>
          <p:cNvPr id="5" name="Rectangle 4">
            <a:extLst>
              <a:ext uri="{FF2B5EF4-FFF2-40B4-BE49-F238E27FC236}">
                <a16:creationId xmlns:a16="http://schemas.microsoft.com/office/drawing/2014/main" id="{9BC7979A-EBFB-0299-BFF4-2B4C9FA98AEE}"/>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15254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1958-BA22-903A-3236-1F74CC2F5B25}"/>
              </a:ext>
            </a:extLst>
          </p:cNvPr>
          <p:cNvSpPr>
            <a:spLocks noGrp="1"/>
          </p:cNvSpPr>
          <p:nvPr>
            <p:ph type="title"/>
          </p:nvPr>
        </p:nvSpPr>
        <p:spPr>
          <a:xfrm>
            <a:off x="1219200" y="365125"/>
            <a:ext cx="9493249" cy="752475"/>
          </a:xfrm>
        </p:spPr>
        <p:txBody>
          <a:bodyPr>
            <a:normAutofit fontScale="90000"/>
          </a:bodyPr>
          <a:lstStyle/>
          <a:p>
            <a:r>
              <a:rPr lang="en-US" b="1" dirty="0">
                <a:solidFill>
                  <a:srgbClr val="262626"/>
                </a:solidFill>
                <a:highlight>
                  <a:srgbClr val="008080"/>
                </a:highlight>
                <a:latin typeface="Franklin Gothic Medium" panose="020B0603020102020204" pitchFamily="34" charset="0"/>
                <a:ea typeface="Aptos" panose="020B0004020202020204" pitchFamily="34" charset="0"/>
                <a:cs typeface="Aptos" panose="020B0004020202020204" pitchFamily="34" charset="0"/>
              </a:rPr>
              <a:t>I</a:t>
            </a:r>
            <a:r>
              <a:rPr lang="en-US" sz="4000" b="1" dirty="0">
                <a:solidFill>
                  <a:srgbClr val="262626"/>
                </a:solidFill>
                <a:effectLst/>
                <a:highlight>
                  <a:srgbClr val="008080"/>
                </a:highlight>
                <a:latin typeface="Franklin Gothic Medium" panose="020B0603020102020204" pitchFamily="34" charset="0"/>
                <a:ea typeface="Aptos" panose="020B0004020202020204" pitchFamily="34" charset="0"/>
                <a:cs typeface="Aptos" panose="020B0004020202020204" pitchFamily="34" charset="0"/>
              </a:rPr>
              <a:t>mage </a:t>
            </a:r>
            <a:r>
              <a:rPr lang="en-US" b="1" dirty="0">
                <a:solidFill>
                  <a:srgbClr val="262626"/>
                </a:solidFill>
                <a:highlight>
                  <a:srgbClr val="008080"/>
                </a:highlight>
                <a:latin typeface="Franklin Gothic Medium" panose="020B0603020102020204" pitchFamily="34" charset="0"/>
                <a:ea typeface="Aptos" panose="020B0004020202020204" pitchFamily="34" charset="0"/>
                <a:cs typeface="Aptos" panose="020B0004020202020204" pitchFamily="34" charset="0"/>
              </a:rPr>
              <a:t>C</a:t>
            </a:r>
            <a:r>
              <a:rPr lang="en-US" sz="4000" b="1" dirty="0">
                <a:solidFill>
                  <a:srgbClr val="262626"/>
                </a:solidFill>
                <a:effectLst/>
                <a:highlight>
                  <a:srgbClr val="008080"/>
                </a:highlight>
                <a:latin typeface="Franklin Gothic Medium" panose="020B0603020102020204" pitchFamily="34" charset="0"/>
                <a:ea typeface="Aptos" panose="020B0004020202020204" pitchFamily="34" charset="0"/>
                <a:cs typeface="Aptos" panose="020B0004020202020204" pitchFamily="34" charset="0"/>
              </a:rPr>
              <a:t>redits</a:t>
            </a:r>
            <a:endParaRPr lang="en-US" b="1" dirty="0">
              <a:highlight>
                <a:srgbClr val="008080"/>
              </a:highlight>
              <a:latin typeface="Franklin Gothic Medium" panose="020B0603020102020204" pitchFamily="34" charset="0"/>
            </a:endParaRPr>
          </a:p>
        </p:txBody>
      </p:sp>
      <p:sp>
        <p:nvSpPr>
          <p:cNvPr id="3" name="Content Placeholder 2">
            <a:extLst>
              <a:ext uri="{FF2B5EF4-FFF2-40B4-BE49-F238E27FC236}">
                <a16:creationId xmlns:a16="http://schemas.microsoft.com/office/drawing/2014/main" id="{7C53B57B-C253-CEA8-D40D-7F422826985B}"/>
              </a:ext>
            </a:extLst>
          </p:cNvPr>
          <p:cNvSpPr>
            <a:spLocks noGrp="1"/>
          </p:cNvSpPr>
          <p:nvPr>
            <p:ph idx="1"/>
          </p:nvPr>
        </p:nvSpPr>
        <p:spPr>
          <a:xfrm>
            <a:off x="1219200" y="1538514"/>
            <a:ext cx="9493250" cy="4717143"/>
          </a:xfrm>
        </p:spPr>
        <p:txBody>
          <a:bodyPr>
            <a:normAutofit/>
          </a:bodyPr>
          <a:lstStyle/>
          <a:p>
            <a:pPr marL="0" marR="0">
              <a:lnSpc>
                <a:spcPct val="107000"/>
              </a:lnSpc>
              <a:buNone/>
            </a:pPr>
            <a:r>
              <a:rPr lang="en-US" sz="1800" dirty="0">
                <a:solidFill>
                  <a:srgbClr val="242424"/>
                </a:solidFill>
                <a:effectLst/>
                <a:latin typeface="Consolas" panose="020B0609020204030204" pitchFamily="49" charset="0"/>
                <a:ea typeface="Aptos Narrow" panose="020B0004020202020204" pitchFamily="34" charset="0"/>
                <a:cs typeface="Consolas" panose="020B0609020204030204" pitchFamily="49" charset="0"/>
              </a:rPr>
              <a:t>Jeremiah Reeves, Jr. holding a cymbal, Alabama Department of Archives and History.</a:t>
            </a:r>
            <a:endParaRPr lang="en-US" sz="1800" dirty="0">
              <a:effectLst/>
              <a:latin typeface="Consolas" panose="020B0609020204030204" pitchFamily="49" charset="0"/>
              <a:ea typeface="Yu Gothic" panose="020B0400000000000000" pitchFamily="34" charset="-128"/>
              <a:cs typeface="Consolas" panose="020B0609020204030204" pitchFamily="49" charset="0"/>
            </a:endParaRPr>
          </a:p>
          <a:p>
            <a:pPr marL="0" marR="0">
              <a:lnSpc>
                <a:spcPct val="107000"/>
              </a:lnSpc>
              <a:buNone/>
            </a:pPr>
            <a:r>
              <a:rPr lang="en-US" sz="1800" dirty="0">
                <a:solidFill>
                  <a:srgbClr val="242424"/>
                </a:solidFill>
                <a:effectLst/>
                <a:latin typeface="Consolas" panose="020B0609020204030204" pitchFamily="49" charset="0"/>
                <a:ea typeface="Aptos Narrow" panose="020B0004020202020204" pitchFamily="34" charset="0"/>
                <a:cs typeface="Consolas" panose="020B0609020204030204" pitchFamily="49" charset="0"/>
              </a:rPr>
              <a:t>Sojourner Truth (1864). National Portrait Gallery, Smithsonian Institution.</a:t>
            </a:r>
            <a:endParaRPr lang="en-US" sz="1800" dirty="0">
              <a:effectLst/>
              <a:latin typeface="Consolas" panose="020B0609020204030204" pitchFamily="49" charset="0"/>
              <a:ea typeface="Yu Gothic" panose="020B0400000000000000" pitchFamily="34" charset="-128"/>
              <a:cs typeface="Consolas" panose="020B0609020204030204" pitchFamily="49" charset="0"/>
            </a:endParaRPr>
          </a:p>
          <a:p>
            <a:pPr marL="0" marR="0">
              <a:lnSpc>
                <a:spcPct val="107000"/>
              </a:lnSpc>
              <a:buNone/>
            </a:pPr>
            <a:r>
              <a:rPr lang="en-US" sz="1800" dirty="0">
                <a:solidFill>
                  <a:srgbClr val="242424"/>
                </a:solidFill>
                <a:effectLst/>
                <a:latin typeface="Consolas" panose="020B0609020204030204" pitchFamily="49" charset="0"/>
                <a:ea typeface="Aptos Narrow" panose="020B0004020202020204" pitchFamily="34" charset="0"/>
                <a:cs typeface="Consolas" panose="020B0609020204030204" pitchFamily="49" charset="0"/>
              </a:rPr>
              <a:t>Harriet Tubman (c. 1885), National Portrait Gallery, Smithsonian Institution.</a:t>
            </a:r>
            <a:endParaRPr lang="en-US" sz="1800" dirty="0">
              <a:effectLst/>
              <a:latin typeface="Consolas" panose="020B0609020204030204" pitchFamily="49" charset="0"/>
              <a:ea typeface="Yu Gothic" panose="020B0400000000000000" pitchFamily="34" charset="-128"/>
              <a:cs typeface="Consolas" panose="020B0609020204030204" pitchFamily="49" charset="0"/>
            </a:endParaRPr>
          </a:p>
          <a:p>
            <a:pPr marL="0" marR="0">
              <a:lnSpc>
                <a:spcPct val="107000"/>
              </a:lnSpc>
              <a:buNone/>
            </a:pPr>
            <a:r>
              <a:rPr lang="en-US" sz="1800" dirty="0">
                <a:solidFill>
                  <a:srgbClr val="242424"/>
                </a:solidFill>
                <a:effectLst/>
                <a:latin typeface="Consolas" panose="020B0609020204030204" pitchFamily="49" charset="0"/>
                <a:ea typeface="Aptos Narrow" panose="020B0004020202020204" pitchFamily="34" charset="0"/>
                <a:cs typeface="Consolas" panose="020B0609020204030204" pitchFamily="49" charset="0"/>
              </a:rPr>
              <a:t>ULBGC youth work [Claudette Colvin by Giovanni]. Office of the Under Secretary for Education. Photo by Elizabeth Dale-Deines.</a:t>
            </a:r>
            <a:endParaRPr lang="en-US" sz="1800" dirty="0">
              <a:effectLst/>
              <a:latin typeface="Consolas" panose="020B0609020204030204" pitchFamily="49" charset="0"/>
              <a:ea typeface="Yu Gothic" panose="020B0400000000000000" pitchFamily="34" charset="-128"/>
              <a:cs typeface="Consolas" panose="020B0609020204030204" pitchFamily="49" charset="0"/>
            </a:endParaRPr>
          </a:p>
          <a:p>
            <a:pPr marL="0" marR="0">
              <a:lnSpc>
                <a:spcPct val="107000"/>
              </a:lnSpc>
              <a:buNone/>
            </a:pPr>
            <a:r>
              <a:rPr lang="en-US" sz="1800" dirty="0">
                <a:solidFill>
                  <a:srgbClr val="242424"/>
                </a:solidFill>
                <a:effectLst/>
                <a:latin typeface="Consolas" panose="020B0609020204030204" pitchFamily="49" charset="0"/>
                <a:ea typeface="Aptos Narrow" panose="020B0004020202020204" pitchFamily="34" charset="0"/>
                <a:cs typeface="Consolas" panose="020B0609020204030204" pitchFamily="49" charset="0"/>
              </a:rPr>
              <a:t>BGCMLA Club pictures. Office of the Under Secretary for Education. Photo by Ashley Naranjo.</a:t>
            </a:r>
            <a:endParaRPr lang="en-US" sz="1800" dirty="0">
              <a:effectLst/>
              <a:latin typeface="Consolas" panose="020B0609020204030204" pitchFamily="49" charset="0"/>
              <a:ea typeface="Yu Gothic" panose="020B0400000000000000" pitchFamily="34" charset="-128"/>
              <a:cs typeface="Consolas" panose="020B0609020204030204" pitchFamily="49" charset="0"/>
            </a:endParaRPr>
          </a:p>
          <a:p>
            <a:pPr marL="0" marR="0">
              <a:lnSpc>
                <a:spcPct val="107000"/>
              </a:lnSpc>
              <a:buNone/>
            </a:pPr>
            <a:r>
              <a:rPr lang="en-US" sz="1800" dirty="0">
                <a:solidFill>
                  <a:srgbClr val="242424"/>
                </a:solidFill>
                <a:effectLst/>
                <a:latin typeface="Consolas" panose="020B0609020204030204" pitchFamily="49" charset="0"/>
                <a:ea typeface="Aptos Narrow" panose="020B0004020202020204" pitchFamily="34" charset="0"/>
                <a:cs typeface="Consolas" panose="020B0609020204030204" pitchFamily="49" charset="0"/>
              </a:rPr>
              <a:t>BGCMT Club pictures. Office of the Under Secretary for Education. Photo by Ashley Naranjo.</a:t>
            </a:r>
            <a:endParaRPr lang="en-US" sz="1800" dirty="0">
              <a:effectLst/>
              <a:latin typeface="Consolas" panose="020B0609020204030204" pitchFamily="49" charset="0"/>
              <a:ea typeface="Yu Gothic" panose="020B0400000000000000" pitchFamily="34" charset="-128"/>
              <a:cs typeface="Consolas" panose="020B0609020204030204" pitchFamily="49" charset="0"/>
            </a:endParaRPr>
          </a:p>
          <a:p>
            <a:pPr marL="0" marR="0">
              <a:lnSpc>
                <a:spcPct val="107000"/>
              </a:lnSpc>
              <a:buNone/>
            </a:pPr>
            <a:r>
              <a:rPr lang="en-US" sz="1800" dirty="0">
                <a:solidFill>
                  <a:srgbClr val="242424"/>
                </a:solidFill>
                <a:effectLst/>
                <a:latin typeface="Consolas" panose="020B0609020204030204" pitchFamily="49" charset="0"/>
                <a:ea typeface="Aptos Narrow" panose="020B0004020202020204" pitchFamily="34" charset="0"/>
                <a:cs typeface="Consolas" panose="020B0609020204030204" pitchFamily="49" charset="0"/>
              </a:rPr>
              <a:t>Unknown. Claudette Colvin at age 13, April 20, 1953. Wikimedia Commons</a:t>
            </a:r>
            <a:r>
              <a:rPr lang="en-US" sz="1800" dirty="0">
                <a:effectLst/>
                <a:latin typeface="Consolas" panose="020B0609020204030204" pitchFamily="49" charset="0"/>
                <a:ea typeface="Yu Gothic" panose="020B0400000000000000" pitchFamily="34" charset="-128"/>
                <a:cs typeface="Consolas" panose="020B0609020204030204" pitchFamily="49" charset="0"/>
              </a:rPr>
              <a:t>  </a:t>
            </a:r>
          </a:p>
          <a:p>
            <a:pPr marL="0" marR="0">
              <a:lnSpc>
                <a:spcPct val="107000"/>
              </a:lnSpc>
              <a:buNone/>
            </a:pPr>
            <a:endParaRPr lang="en-US" dirty="0"/>
          </a:p>
        </p:txBody>
      </p:sp>
    </p:spTree>
    <p:extLst>
      <p:ext uri="{BB962C8B-B14F-4D97-AF65-F5344CB8AC3E}">
        <p14:creationId xmlns:p14="http://schemas.microsoft.com/office/powerpoint/2010/main" val="2799854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1CFE3-419A-F348-BCBB-E84F7606874A}"/>
              </a:ext>
            </a:extLst>
          </p:cNvPr>
          <p:cNvSpPr>
            <a:spLocks noGrp="1"/>
          </p:cNvSpPr>
          <p:nvPr>
            <p:ph type="title"/>
          </p:nvPr>
        </p:nvSpPr>
        <p:spPr>
          <a:xfrm>
            <a:off x="555355" y="129106"/>
            <a:ext cx="9493249" cy="1004427"/>
          </a:xfrm>
        </p:spPr>
        <p:txBody>
          <a:bodyPr>
            <a:normAutofit/>
          </a:bodyPr>
          <a:lstStyle/>
          <a:p>
            <a:r>
              <a:rPr lang="en-US" sz="4400" dirty="0"/>
              <a:t>Timed Pair-Share</a:t>
            </a:r>
          </a:p>
        </p:txBody>
      </p:sp>
      <p:pic>
        <p:nvPicPr>
          <p:cNvPr id="8" name="Graphic 7">
            <a:extLst>
              <a:ext uri="{FF2B5EF4-FFF2-40B4-BE49-F238E27FC236}">
                <a16:creationId xmlns:a16="http://schemas.microsoft.com/office/drawing/2014/main" id="{A9FD15FD-E4B9-7C3A-CD8B-79D40DB0910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05792" y="206212"/>
            <a:ext cx="950086" cy="850216"/>
          </a:xfrm>
          <a:prstGeom prst="rect">
            <a:avLst/>
          </a:prstGeom>
        </p:spPr>
      </p:pic>
      <p:sp>
        <p:nvSpPr>
          <p:cNvPr id="3" name="Content Placeholder 2">
            <a:extLst>
              <a:ext uri="{FF2B5EF4-FFF2-40B4-BE49-F238E27FC236}">
                <a16:creationId xmlns:a16="http://schemas.microsoft.com/office/drawing/2014/main" id="{8CCB3B6B-D530-F7F0-203D-31778E7E98AE}"/>
              </a:ext>
            </a:extLst>
          </p:cNvPr>
          <p:cNvSpPr>
            <a:spLocks noGrp="1"/>
          </p:cNvSpPr>
          <p:nvPr>
            <p:ph idx="1"/>
          </p:nvPr>
        </p:nvSpPr>
        <p:spPr>
          <a:xfrm>
            <a:off x="914400" y="1289155"/>
            <a:ext cx="10574798" cy="5148129"/>
          </a:xfrm>
        </p:spPr>
        <p:txBody>
          <a:bodyPr vert="horz" lIns="91440" tIns="45720" rIns="91440" bIns="45720" rtlCol="0" anchor="t">
            <a:noAutofit/>
          </a:bodyPr>
          <a:lstStyle/>
          <a:p>
            <a:pPr>
              <a:buFont typeface="Arial"/>
              <a:buChar char="•"/>
            </a:pPr>
            <a:r>
              <a:rPr lang="en-US" sz="2800" b="1" u="sng" dirty="0">
                <a:ea typeface="+mn-lt"/>
                <a:cs typeface="+mn-lt"/>
              </a:rPr>
              <a:t>Pair one</a:t>
            </a:r>
            <a:r>
              <a:rPr lang="en-US" sz="2800" b="1" dirty="0">
                <a:ea typeface="+mn-lt"/>
                <a:cs typeface="+mn-lt"/>
              </a:rPr>
              <a:t>:</a:t>
            </a:r>
            <a:r>
              <a:rPr lang="en-US" sz="2800" dirty="0">
                <a:ea typeface="+mn-lt"/>
                <a:cs typeface="+mn-lt"/>
              </a:rPr>
              <a:t> Find someone who has the same birth month as you. What is your favorite dessert or sweet treat? </a:t>
            </a:r>
            <a:endParaRPr lang="en-US" sz="2800" dirty="0"/>
          </a:p>
          <a:p>
            <a:pPr>
              <a:buFont typeface="Arial"/>
              <a:buChar char="•"/>
            </a:pPr>
            <a:r>
              <a:rPr lang="en-US" sz="2800" b="1" u="sng" dirty="0">
                <a:ea typeface="+mn-lt"/>
                <a:cs typeface="+mn-lt"/>
              </a:rPr>
              <a:t>Pair two</a:t>
            </a:r>
            <a:r>
              <a:rPr lang="en-US" sz="2800" b="1" dirty="0">
                <a:ea typeface="+mn-lt"/>
                <a:cs typeface="+mn-lt"/>
              </a:rPr>
              <a:t>:</a:t>
            </a:r>
            <a:r>
              <a:rPr lang="en-US" sz="2800" dirty="0">
                <a:ea typeface="+mn-lt"/>
                <a:cs typeface="+mn-lt"/>
              </a:rPr>
              <a:t> Find someone whose name has at least one letter in common with yours. What's a song that's giving you life right now or you really enjoy? </a:t>
            </a:r>
          </a:p>
          <a:p>
            <a:pPr>
              <a:buFont typeface="Arial"/>
              <a:buChar char="•"/>
            </a:pPr>
            <a:r>
              <a:rPr lang="en-US" sz="2800" b="1" u="sng" dirty="0">
                <a:ea typeface="+mn-lt"/>
                <a:cs typeface="+mn-lt"/>
              </a:rPr>
              <a:t>Pair three</a:t>
            </a:r>
            <a:r>
              <a:rPr lang="en-US" sz="2800" b="1" dirty="0">
                <a:ea typeface="+mn-lt"/>
                <a:cs typeface="+mn-lt"/>
              </a:rPr>
              <a:t>:</a:t>
            </a:r>
            <a:r>
              <a:rPr lang="en-US" sz="2800" dirty="0">
                <a:ea typeface="+mn-lt"/>
                <a:cs typeface="+mn-lt"/>
              </a:rPr>
              <a:t> Find someone who you have NOT talked to yet. What’s your favorite thing about our Boys &amp; Girls Club?</a:t>
            </a:r>
          </a:p>
          <a:p>
            <a:pPr marL="0" indent="0">
              <a:buNone/>
            </a:pPr>
            <a:endParaRPr lang="en-US" sz="2800" dirty="0"/>
          </a:p>
        </p:txBody>
      </p:sp>
      <p:sp>
        <p:nvSpPr>
          <p:cNvPr id="9" name="Rectangle 8">
            <a:extLst>
              <a:ext uri="{FF2B5EF4-FFF2-40B4-BE49-F238E27FC236}">
                <a16:creationId xmlns:a16="http://schemas.microsoft.com/office/drawing/2014/main" id="{5E1182C2-399D-7993-60E8-2368C992FCB8}"/>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3947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4" name="Group 13">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6" name="Straight Connector 15">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Oval 14">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9" name="Rectangle 18">
            <a:extLst>
              <a:ext uri="{FF2B5EF4-FFF2-40B4-BE49-F238E27FC236}">
                <a16:creationId xmlns:a16="http://schemas.microsoft.com/office/drawing/2014/main" id="{0D62E216-74AA-4F99-82B7-C38E49015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7913E4-F69F-2CBB-12D2-EAF869203216}"/>
              </a:ext>
            </a:extLst>
          </p:cNvPr>
          <p:cNvSpPr>
            <a:spLocks noGrp="1"/>
          </p:cNvSpPr>
          <p:nvPr>
            <p:ph type="title"/>
          </p:nvPr>
        </p:nvSpPr>
        <p:spPr>
          <a:xfrm>
            <a:off x="535998" y="276122"/>
            <a:ext cx="5492429" cy="771044"/>
          </a:xfrm>
        </p:spPr>
        <p:txBody>
          <a:bodyPr vert="horz" lIns="91440" tIns="45720" rIns="91440" bIns="45720" rtlCol="0" anchor="b">
            <a:normAutofit/>
          </a:bodyPr>
          <a:lstStyle/>
          <a:p>
            <a:r>
              <a:rPr lang="en-US"/>
              <a:t>Four Freedoms</a:t>
            </a:r>
          </a:p>
        </p:txBody>
      </p:sp>
      <p:grpSp>
        <p:nvGrpSpPr>
          <p:cNvPr id="21" name="Group 20">
            <a:extLst>
              <a:ext uri="{FF2B5EF4-FFF2-40B4-BE49-F238E27FC236}">
                <a16:creationId xmlns:a16="http://schemas.microsoft.com/office/drawing/2014/main" id="{5BFC38F9-3F6F-40D0-B766-F93DA3AA30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2" name="Group 21">
              <a:extLst>
                <a:ext uri="{FF2B5EF4-FFF2-40B4-BE49-F238E27FC236}">
                  <a16:creationId xmlns:a16="http://schemas.microsoft.com/office/drawing/2014/main" id="{0AF9047D-FB10-4122-886E-8BB20FD6A0C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4" name="Straight Connector 23">
                <a:extLst>
                  <a:ext uri="{FF2B5EF4-FFF2-40B4-BE49-F238E27FC236}">
                    <a16:creationId xmlns:a16="http://schemas.microsoft.com/office/drawing/2014/main" id="{D7D42EE8-9999-4C06-9585-2B1F6CFC91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F070C-9C45-4A4E-B1BD-4B6CEAC535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Oval 22">
              <a:extLst>
                <a:ext uri="{FF2B5EF4-FFF2-40B4-BE49-F238E27FC236}">
                  <a16:creationId xmlns:a16="http://schemas.microsoft.com/office/drawing/2014/main" id="{1E29D061-6021-4106-991A-F5FADF946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Content Placeholder 2">
            <a:extLst>
              <a:ext uri="{FF2B5EF4-FFF2-40B4-BE49-F238E27FC236}">
                <a16:creationId xmlns:a16="http://schemas.microsoft.com/office/drawing/2014/main" id="{B3F023B9-A07D-BDCD-2CF0-4FFAE7DB4160}"/>
              </a:ext>
            </a:extLst>
          </p:cNvPr>
          <p:cNvSpPr txBox="1">
            <a:spLocks/>
          </p:cNvSpPr>
          <p:nvPr/>
        </p:nvSpPr>
        <p:spPr>
          <a:xfrm>
            <a:off x="555355" y="1173110"/>
            <a:ext cx="11087568" cy="3827272"/>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600"/>
              </a:spcAft>
              <a:buFont typeface="+mj-lt"/>
              <a:buAutoNum type="arabicPeriod"/>
            </a:pPr>
            <a:r>
              <a:rPr lang="en-US" sz="2200" b="1" dirty="0">
                <a:latin typeface="Consolas"/>
                <a:ea typeface="Verdana"/>
              </a:rPr>
              <a:t>Freedom from Fear:</a:t>
            </a:r>
            <a:r>
              <a:rPr lang="en-US" sz="2200" dirty="0">
                <a:latin typeface="Consolas"/>
                <a:ea typeface="Verdana"/>
              </a:rPr>
              <a:t> No one should live in fear for their personal safety.</a:t>
            </a:r>
            <a:endParaRPr lang="en-US" sz="2200" dirty="0"/>
          </a:p>
          <a:p>
            <a:pPr marL="457200" indent="-457200">
              <a:spcAft>
                <a:spcPts val="600"/>
              </a:spcAft>
              <a:buFont typeface="+mj-lt"/>
              <a:buAutoNum type="arabicPeriod"/>
            </a:pPr>
            <a:r>
              <a:rPr lang="en-US" sz="2200" b="1" dirty="0">
                <a:latin typeface="Consolas"/>
                <a:ea typeface="Verdana"/>
              </a:rPr>
              <a:t>Freedom from Want:</a:t>
            </a:r>
            <a:r>
              <a:rPr lang="en-US" sz="2200" dirty="0">
                <a:latin typeface="Consolas"/>
                <a:ea typeface="Verdana"/>
              </a:rPr>
              <a:t> Every person can make ends meet and feel secure and content.</a:t>
            </a:r>
          </a:p>
          <a:p>
            <a:pPr marL="457200" indent="-457200">
              <a:spcAft>
                <a:spcPts val="600"/>
              </a:spcAft>
              <a:buFont typeface="+mj-lt"/>
              <a:buAutoNum type="arabicPeriod"/>
            </a:pPr>
            <a:r>
              <a:rPr lang="en-US" sz="2200" b="1" dirty="0">
                <a:latin typeface="Consolas"/>
                <a:ea typeface="Verdana"/>
              </a:rPr>
              <a:t>Freedom of Worship:</a:t>
            </a:r>
            <a:r>
              <a:rPr lang="en-US" sz="2200" dirty="0">
                <a:latin typeface="Consolas"/>
                <a:ea typeface="Verdana"/>
              </a:rPr>
              <a:t> Every person can worship in their own way, and differences in belief are accepted.</a:t>
            </a:r>
          </a:p>
          <a:p>
            <a:pPr marL="457200" indent="-457200">
              <a:spcAft>
                <a:spcPts val="600"/>
              </a:spcAft>
              <a:buFont typeface="+mj-lt"/>
              <a:buAutoNum type="arabicPeriod"/>
            </a:pPr>
            <a:r>
              <a:rPr lang="en-US" sz="2200" b="1" dirty="0">
                <a:latin typeface="Consolas"/>
                <a:ea typeface="Verdana"/>
              </a:rPr>
              <a:t>Freedom of Speech: </a:t>
            </a:r>
            <a:r>
              <a:rPr lang="en-US" sz="2200" dirty="0">
                <a:latin typeface="Consolas"/>
                <a:ea typeface="Verdana"/>
              </a:rPr>
              <a:t>Every person can express their thoughts and opinions freely.</a:t>
            </a:r>
          </a:p>
          <a:p>
            <a:pPr marL="0" indent="0">
              <a:lnSpc>
                <a:spcPct val="100000"/>
              </a:lnSpc>
              <a:spcBef>
                <a:spcPts val="0"/>
              </a:spcBef>
              <a:buNone/>
            </a:pPr>
            <a:endParaRPr lang="en-US" sz="1200" b="1" dirty="0"/>
          </a:p>
          <a:p>
            <a:pPr marL="0" indent="0">
              <a:lnSpc>
                <a:spcPct val="100000"/>
              </a:lnSpc>
              <a:spcBef>
                <a:spcPts val="0"/>
              </a:spcBef>
              <a:buNone/>
            </a:pPr>
            <a:r>
              <a:rPr lang="en-US" sz="2200" b="1" dirty="0"/>
              <a:t>Images: </a:t>
            </a:r>
            <a:endParaRPr lang="en-US" sz="2200" b="1" dirty="0">
              <a:hlinkClick r:id="rId3"/>
            </a:endParaRPr>
          </a:p>
          <a:p>
            <a:pPr>
              <a:lnSpc>
                <a:spcPct val="100000"/>
              </a:lnSpc>
              <a:spcBef>
                <a:spcPts val="0"/>
              </a:spcBef>
            </a:pPr>
            <a:r>
              <a:rPr lang="en-US" sz="2200" dirty="0">
                <a:hlinkClick r:id="rId3"/>
              </a:rPr>
              <a:t>Four Freedoms by Normal Rockwell</a:t>
            </a:r>
            <a:endParaRPr lang="en-US" sz="2200" dirty="0"/>
          </a:p>
        </p:txBody>
      </p:sp>
      <p:sp>
        <p:nvSpPr>
          <p:cNvPr id="4" name="Title 1">
            <a:extLst>
              <a:ext uri="{FF2B5EF4-FFF2-40B4-BE49-F238E27FC236}">
                <a16:creationId xmlns:a16="http://schemas.microsoft.com/office/drawing/2014/main" id="{06ED675F-9F20-CCE2-E2A1-76A553033492}"/>
              </a:ext>
            </a:extLst>
          </p:cNvPr>
          <p:cNvSpPr txBox="1">
            <a:spLocks/>
          </p:cNvSpPr>
          <p:nvPr/>
        </p:nvSpPr>
        <p:spPr>
          <a:xfrm>
            <a:off x="6022398" y="5999005"/>
            <a:ext cx="5991670" cy="771044"/>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r>
              <a:rPr lang="en-US" dirty="0"/>
              <a:t>Pair up and choose one freedom to discuss.</a:t>
            </a:r>
          </a:p>
        </p:txBody>
      </p:sp>
      <p:sp>
        <p:nvSpPr>
          <p:cNvPr id="5" name="Rectangle 4">
            <a:extLst>
              <a:ext uri="{FF2B5EF4-FFF2-40B4-BE49-F238E27FC236}">
                <a16:creationId xmlns:a16="http://schemas.microsoft.com/office/drawing/2014/main" id="{DD7903C3-98A3-A8CB-D6B8-7AC530CFE005}"/>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2410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4" name="Group 13">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6" name="Straight Connector 15">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Oval 14">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9" name="Rectangle 18">
            <a:extLst>
              <a:ext uri="{FF2B5EF4-FFF2-40B4-BE49-F238E27FC236}">
                <a16:creationId xmlns:a16="http://schemas.microsoft.com/office/drawing/2014/main" id="{0D62E216-74AA-4F99-82B7-C38E49015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7913E4-F69F-2CBB-12D2-EAF869203216}"/>
              </a:ext>
            </a:extLst>
          </p:cNvPr>
          <p:cNvSpPr>
            <a:spLocks noGrp="1"/>
          </p:cNvSpPr>
          <p:nvPr>
            <p:ph type="title"/>
          </p:nvPr>
        </p:nvSpPr>
        <p:spPr>
          <a:xfrm>
            <a:off x="535998" y="330551"/>
            <a:ext cx="5492429" cy="771044"/>
          </a:xfrm>
        </p:spPr>
        <p:txBody>
          <a:bodyPr vert="horz" lIns="91440" tIns="45720" rIns="91440" bIns="45720" rtlCol="0" anchor="b">
            <a:noAutofit/>
          </a:bodyPr>
          <a:lstStyle/>
          <a:p>
            <a:r>
              <a:rPr lang="en-US" sz="4400" dirty="0"/>
              <a:t>Paired Discussion</a:t>
            </a:r>
          </a:p>
        </p:txBody>
      </p:sp>
      <p:grpSp>
        <p:nvGrpSpPr>
          <p:cNvPr id="21" name="Group 20">
            <a:extLst>
              <a:ext uri="{FF2B5EF4-FFF2-40B4-BE49-F238E27FC236}">
                <a16:creationId xmlns:a16="http://schemas.microsoft.com/office/drawing/2014/main" id="{5BFC38F9-3F6F-40D0-B766-F93DA3AA30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2" name="Group 21">
              <a:extLst>
                <a:ext uri="{FF2B5EF4-FFF2-40B4-BE49-F238E27FC236}">
                  <a16:creationId xmlns:a16="http://schemas.microsoft.com/office/drawing/2014/main" id="{0AF9047D-FB10-4122-886E-8BB20FD6A0C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4" name="Straight Connector 23">
                <a:extLst>
                  <a:ext uri="{FF2B5EF4-FFF2-40B4-BE49-F238E27FC236}">
                    <a16:creationId xmlns:a16="http://schemas.microsoft.com/office/drawing/2014/main" id="{D7D42EE8-9999-4C06-9585-2B1F6CFC91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F070C-9C45-4A4E-B1BD-4B6CEAC535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Oval 22">
              <a:extLst>
                <a:ext uri="{FF2B5EF4-FFF2-40B4-BE49-F238E27FC236}">
                  <a16:creationId xmlns:a16="http://schemas.microsoft.com/office/drawing/2014/main" id="{1E29D061-6021-4106-991A-F5FADF946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Content Placeholder 2">
            <a:extLst>
              <a:ext uri="{FF2B5EF4-FFF2-40B4-BE49-F238E27FC236}">
                <a16:creationId xmlns:a16="http://schemas.microsoft.com/office/drawing/2014/main" id="{B3F023B9-A07D-BDCD-2CF0-4FFAE7DB4160}"/>
              </a:ext>
            </a:extLst>
          </p:cNvPr>
          <p:cNvSpPr txBox="1">
            <a:spLocks/>
          </p:cNvSpPr>
          <p:nvPr/>
        </p:nvSpPr>
        <p:spPr>
          <a:xfrm>
            <a:off x="538178" y="1522234"/>
            <a:ext cx="11125197" cy="4661158"/>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800" dirty="0">
                <a:latin typeface="Consolas"/>
                <a:ea typeface="Verdana"/>
              </a:rPr>
              <a:t>Look at the image with your partner:</a:t>
            </a:r>
            <a:endParaRPr lang="en-US" sz="2800" dirty="0"/>
          </a:p>
          <a:p>
            <a:pPr marL="571500" indent="-457200"/>
            <a:r>
              <a:rPr lang="en-US" sz="2800" dirty="0">
                <a:ea typeface="+mn-lt"/>
                <a:cs typeface="+mn-lt"/>
              </a:rPr>
              <a:t>What do you see? List three things you can point to.</a:t>
            </a:r>
            <a:endParaRPr lang="en-US" sz="2800" dirty="0">
              <a:latin typeface="Consolas"/>
              <a:ea typeface="Verdana"/>
            </a:endParaRPr>
          </a:p>
          <a:p>
            <a:pPr marL="571500" indent="-457200"/>
            <a:r>
              <a:rPr lang="en-US" sz="2800" dirty="0">
                <a:latin typeface="Consolas"/>
                <a:ea typeface="Verdana"/>
              </a:rPr>
              <a:t>What story does the picture tell?</a:t>
            </a:r>
          </a:p>
          <a:p>
            <a:pPr>
              <a:buFont typeface="Arial"/>
              <a:buChar char="•"/>
            </a:pPr>
            <a:endParaRPr lang="en-US" sz="2800" dirty="0">
              <a:latin typeface="Consolas"/>
              <a:ea typeface="Verdana"/>
            </a:endParaRPr>
          </a:p>
          <a:p>
            <a:pPr marL="0" indent="0">
              <a:buNone/>
            </a:pPr>
            <a:r>
              <a:rPr lang="en-US" sz="2800" dirty="0">
                <a:latin typeface="Consolas"/>
                <a:ea typeface="Verdana"/>
              </a:rPr>
              <a:t>Think about the freedom you and your partner chose:</a:t>
            </a:r>
          </a:p>
          <a:p>
            <a:pPr marL="571500" indent="-457200"/>
            <a:r>
              <a:rPr lang="en-US" sz="2800" dirty="0">
                <a:latin typeface="Consolas"/>
                <a:ea typeface="Verdana"/>
              </a:rPr>
              <a:t>How does the </a:t>
            </a:r>
            <a:r>
              <a:rPr lang="en-US" sz="2800" i="1" dirty="0">
                <a:latin typeface="Consolas"/>
                <a:ea typeface="Verdana"/>
              </a:rPr>
              <a:t>image</a:t>
            </a:r>
            <a:r>
              <a:rPr lang="en-US" sz="2800" dirty="0">
                <a:latin typeface="Consolas"/>
                <a:ea typeface="Verdana"/>
              </a:rPr>
              <a:t> connect to that freedom?</a:t>
            </a:r>
          </a:p>
          <a:p>
            <a:pPr marL="571500" indent="-457200"/>
            <a:r>
              <a:rPr lang="en-US" sz="2800" dirty="0">
                <a:latin typeface="Consolas"/>
                <a:ea typeface="Verdana"/>
              </a:rPr>
              <a:t>How might </a:t>
            </a:r>
            <a:r>
              <a:rPr lang="en-US" sz="2800" u="sng" dirty="0">
                <a:latin typeface="Consolas"/>
                <a:ea typeface="Verdana"/>
              </a:rPr>
              <a:t>you</a:t>
            </a:r>
            <a:r>
              <a:rPr lang="en-US" sz="2800" dirty="0">
                <a:latin typeface="Consolas"/>
                <a:ea typeface="Verdana"/>
              </a:rPr>
              <a:t> tell the story of that freedom?</a:t>
            </a:r>
          </a:p>
          <a:p>
            <a:pPr marL="0" indent="0">
              <a:spcAft>
                <a:spcPts val="600"/>
              </a:spcAft>
              <a:buNone/>
            </a:pPr>
            <a:endParaRPr lang="en-US" sz="2800" dirty="0">
              <a:latin typeface="Verdana"/>
              <a:ea typeface="Verdana"/>
            </a:endParaRPr>
          </a:p>
        </p:txBody>
      </p:sp>
      <p:pic>
        <p:nvPicPr>
          <p:cNvPr id="3" name="Graphic 2">
            <a:extLst>
              <a:ext uri="{FF2B5EF4-FFF2-40B4-BE49-F238E27FC236}">
                <a16:creationId xmlns:a16="http://schemas.microsoft.com/office/drawing/2014/main" id="{74D4FC79-DF94-C155-880B-6857B363F94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6869" y="331076"/>
            <a:ext cx="1374227" cy="1439917"/>
          </a:xfrm>
          <a:prstGeom prst="rect">
            <a:avLst/>
          </a:prstGeom>
        </p:spPr>
      </p:pic>
      <p:sp>
        <p:nvSpPr>
          <p:cNvPr id="5" name="Rectangle 4">
            <a:extLst>
              <a:ext uri="{FF2B5EF4-FFF2-40B4-BE49-F238E27FC236}">
                <a16:creationId xmlns:a16="http://schemas.microsoft.com/office/drawing/2014/main" id="{8ADA316E-729E-C3F6-18AE-5B42092EF9A3}"/>
              </a:ext>
              <a:ext uri="{C183D7F6-B498-43B3-948B-1728B52AA6E4}">
                <adec:decorative xmlns:adec="http://schemas.microsoft.com/office/drawing/2017/decorative" val="1"/>
              </a:ext>
            </a:extLst>
          </p:cNvPr>
          <p:cNvSpPr/>
          <p:nvPr/>
        </p:nvSpPr>
        <p:spPr>
          <a:xfrm>
            <a:off x="0" y="6173491"/>
            <a:ext cx="555355" cy="684508"/>
          </a:xfrm>
          <a:prstGeom prst="rect">
            <a:avLst/>
          </a:prstGeom>
          <a:solidFill>
            <a:srgbClr val="F3F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256358"/>
      </p:ext>
    </p:extLst>
  </p:cSld>
  <p:clrMapOvr>
    <a:masterClrMapping/>
  </p:clrMapOvr>
</p:sld>
</file>

<file path=ppt/theme/theme1.xml><?xml version="1.0" encoding="utf-8"?>
<a:theme xmlns:a="http://schemas.openxmlformats.org/drawingml/2006/main" name="StreetscapeVTI">
  <a:themeElements>
    <a:clrScheme name="Streetscape2">
      <a:dk1>
        <a:sysClr val="windowText" lastClr="000000"/>
      </a:dk1>
      <a:lt1>
        <a:srgbClr val="FFFFFF"/>
      </a:lt1>
      <a:dk2>
        <a:srgbClr val="191919"/>
      </a:dk2>
      <a:lt2>
        <a:srgbClr val="F3F2EE"/>
      </a:lt2>
      <a:accent1>
        <a:srgbClr val="448885"/>
      </a:accent1>
      <a:accent2>
        <a:srgbClr val="627C58"/>
      </a:accent2>
      <a:accent3>
        <a:srgbClr val="848358"/>
      </a:accent3>
      <a:accent4>
        <a:srgbClr val="547096"/>
      </a:accent4>
      <a:accent5>
        <a:srgbClr val="646464"/>
      </a:accent5>
      <a:accent6>
        <a:srgbClr val="A8A8A8"/>
      </a:accent6>
      <a:hlink>
        <a:srgbClr val="0563C1"/>
      </a:hlink>
      <a:folHlink>
        <a:srgbClr val="954F72"/>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eetscapeVTI" id="{B20F88EA-96D0-4E96-9207-A1488DAC5867}" vid="{3F7E5CFE-E584-4E58-A75E-141AC45B14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B4EC2FD7B3E1449578ED7B5A91463E" ma:contentTypeVersion="15" ma:contentTypeDescription="Create a new document." ma:contentTypeScope="" ma:versionID="d78a9d19801cb72c1e4a468dbb6cacfa">
  <xsd:schema xmlns:xsd="http://www.w3.org/2001/XMLSchema" xmlns:xs="http://www.w3.org/2001/XMLSchema" xmlns:p="http://schemas.microsoft.com/office/2006/metadata/properties" xmlns:ns2="71a308e9-1f88-4a22-8a28-7bd9102b87f4" xmlns:ns3="84d3cb8e-e365-4c0e-86b1-022f4e061f4c" targetNamespace="http://schemas.microsoft.com/office/2006/metadata/properties" ma:root="true" ma:fieldsID="38c77e894bead98c30a8dbd78b83bffa" ns2:_="" ns3:_="">
    <xsd:import namespace="71a308e9-1f88-4a22-8a28-7bd9102b87f4"/>
    <xsd:import namespace="84d3cb8e-e365-4c0e-86b1-022f4e061f4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OCR" minOccurs="0"/>
                <xsd:element ref="ns3:SharedWithUsers" minOccurs="0"/>
                <xsd:element ref="ns3:SharedWithDetails" minOccurs="0"/>
                <xsd:element ref="ns2:MediaServiceSearchPropertie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308e9-1f88-4a22-8a28-7bd9102b87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e405957c-badf-4e4c-a1d9-b8422bc232f1"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4d3cb8e-e365-4c0e-86b1-022f4e061f4c"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6ad49100-de30-4f5c-a506-9269febbea47}" ma:internalName="TaxCatchAll" ma:showField="CatchAllData" ma:web="84d3cb8e-e365-4c0e-86b1-022f4e061f4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4d3cb8e-e365-4c0e-86b1-022f4e061f4c">
      <UserInfo>
        <DisplayName>Serrano, Orlando</DisplayName>
        <AccountId>15</AccountId>
        <AccountType/>
      </UserInfo>
    </SharedWithUsers>
    <lcf76f155ced4ddcb4097134ff3c332f xmlns="71a308e9-1f88-4a22-8a28-7bd9102b87f4">
      <Terms xmlns="http://schemas.microsoft.com/office/infopath/2007/PartnerControls"/>
    </lcf76f155ced4ddcb4097134ff3c332f>
    <TaxCatchAll xmlns="84d3cb8e-e365-4c0e-86b1-022f4e061f4c" xsi:nil="true"/>
  </documentManagement>
</p:properties>
</file>

<file path=customXml/itemProps1.xml><?xml version="1.0" encoding="utf-8"?>
<ds:datastoreItem xmlns:ds="http://schemas.openxmlformats.org/officeDocument/2006/customXml" ds:itemID="{4B2D7BBE-72FA-4B36-9AE8-96566343C6EB}">
  <ds:schemaRefs>
    <ds:schemaRef ds:uri="71a308e9-1f88-4a22-8a28-7bd9102b87f4"/>
    <ds:schemaRef ds:uri="84d3cb8e-e365-4c0e-86b1-022f4e061f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7AF8361-3515-47A3-9F3F-0C00ECCE9241}">
  <ds:schemaRefs>
    <ds:schemaRef ds:uri="http://schemas.microsoft.com/sharepoint/v3/contenttype/forms"/>
  </ds:schemaRefs>
</ds:datastoreItem>
</file>

<file path=customXml/itemProps3.xml><?xml version="1.0" encoding="utf-8"?>
<ds:datastoreItem xmlns:ds="http://schemas.openxmlformats.org/officeDocument/2006/customXml" ds:itemID="{3913AD6A-544C-4B2C-9F2C-E587DA6667AA}">
  <ds:schemaRefs>
    <ds:schemaRef ds:uri="71a308e9-1f88-4a22-8a28-7bd9102b87f4"/>
    <ds:schemaRef ds:uri="84d3cb8e-e365-4c0e-86b1-022f4e061f4c"/>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1936</TotalTime>
  <Words>2996</Words>
  <Application>Microsoft Macintosh PowerPoint</Application>
  <PresentationFormat>Widescreen</PresentationFormat>
  <Paragraphs>482</Paragraphs>
  <Slides>64</Slides>
  <Notes>53</Notes>
  <HiddenSlides>1</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64</vt:i4>
      </vt:variant>
    </vt:vector>
  </HeadingPairs>
  <TitlesOfParts>
    <vt:vector size="79" baseType="lpstr">
      <vt:lpstr>Yu Gothic</vt:lpstr>
      <vt:lpstr>Aptos</vt:lpstr>
      <vt:lpstr>Aptos Narrow</vt:lpstr>
      <vt:lpstr>Arial</vt:lpstr>
      <vt:lpstr>Bahnschrift</vt:lpstr>
      <vt:lpstr>Calibri</vt:lpstr>
      <vt:lpstr>Consolas</vt:lpstr>
      <vt:lpstr>Courier New</vt:lpstr>
      <vt:lpstr>Franklin Gothic Heavy</vt:lpstr>
      <vt:lpstr>Franklin Gothic Medium</vt:lpstr>
      <vt:lpstr>Segoe Script</vt:lpstr>
      <vt:lpstr>Symbol</vt:lpstr>
      <vt:lpstr>Verdana</vt:lpstr>
      <vt:lpstr>Wingdings</vt:lpstr>
      <vt:lpstr>StreetscapeVTI</vt:lpstr>
      <vt:lpstr>VISUAL BRANDING</vt:lpstr>
      <vt:lpstr>Youth for Unity: Teen Changemakers</vt:lpstr>
      <vt:lpstr>What will we do?</vt:lpstr>
      <vt:lpstr>Session 1: Building Community</vt:lpstr>
      <vt:lpstr>Welcome!</vt:lpstr>
      <vt:lpstr>Vibe check.</vt:lpstr>
      <vt:lpstr>Timed Pair-Share</vt:lpstr>
      <vt:lpstr>Four Freedoms</vt:lpstr>
      <vt:lpstr>Paired Discussion</vt:lpstr>
      <vt:lpstr>Quick Compare</vt:lpstr>
      <vt:lpstr>On your own...</vt:lpstr>
      <vt:lpstr>Group Agreements</vt:lpstr>
      <vt:lpstr>Reflect</vt:lpstr>
      <vt:lpstr>Closure</vt:lpstr>
      <vt:lpstr>Session 2: I Know My Value(s)!</vt:lpstr>
      <vt:lpstr>Welcome &amp; Vibe Check</vt:lpstr>
      <vt:lpstr>Free association activity image 1 of 6</vt:lpstr>
      <vt:lpstr>Free association activity image 2 of 6</vt:lpstr>
      <vt:lpstr>Free association activity image 3 of 6</vt:lpstr>
      <vt:lpstr>Free association activity image 4 of 6</vt:lpstr>
      <vt:lpstr>Free association activity image 5 of 6</vt:lpstr>
      <vt:lpstr>Free association activity image 6 of 6</vt:lpstr>
      <vt:lpstr>Group Agreements</vt:lpstr>
      <vt:lpstr>Value: an idea you carry with you that impacts how you treat others and how you act in the world</vt:lpstr>
      <vt:lpstr>Main Activity: Meet Claudette Colvin</vt:lpstr>
      <vt:lpstr>  What is one value that motivated Claudette Colvin?</vt:lpstr>
      <vt:lpstr>Image Walk</vt:lpstr>
      <vt:lpstr>Reflect</vt:lpstr>
      <vt:lpstr>Recognize</vt:lpstr>
      <vt:lpstr>Session 3:  Not Alone: Support and Inspiration</vt:lpstr>
      <vt:lpstr>Welcome &amp; Vibe Check</vt:lpstr>
      <vt:lpstr>Community Builder: Head-to-Head</vt:lpstr>
      <vt:lpstr>Community Builder: Head-to-Head</vt:lpstr>
      <vt:lpstr>Group Agreements</vt:lpstr>
      <vt:lpstr>Inspiration From History</vt:lpstr>
      <vt:lpstr>Community Inspiration</vt:lpstr>
      <vt:lpstr>Main Activity 1:  Your Community Inspiration</vt:lpstr>
      <vt:lpstr>Main Activity 1:  Your Community Inspiration</vt:lpstr>
      <vt:lpstr>My Role Models and Inspiration</vt:lpstr>
      <vt:lpstr>Main Activity </vt:lpstr>
      <vt:lpstr>Group chat organizer template</vt:lpstr>
      <vt:lpstr>Reflect</vt:lpstr>
      <vt:lpstr>Recognize</vt:lpstr>
      <vt:lpstr>Closure</vt:lpstr>
      <vt:lpstr>Session 4: The Change I Wish to See</vt:lpstr>
      <vt:lpstr>Community Builder  Round 1 (2 minutes)</vt:lpstr>
      <vt:lpstr>Community Builder  Round 2 (5 minutes)</vt:lpstr>
      <vt:lpstr>Group Agreements</vt:lpstr>
      <vt:lpstr>Claudette Colvin Roadmap to Action</vt:lpstr>
      <vt:lpstr>Roadmap to Action — Step One</vt:lpstr>
      <vt:lpstr>Roadmap to Action – Step Two</vt:lpstr>
      <vt:lpstr>Reflect</vt:lpstr>
      <vt:lpstr>Recognize</vt:lpstr>
      <vt:lpstr>Closure</vt:lpstr>
      <vt:lpstr>Session 5: Creating the Future We Imagine Together </vt:lpstr>
      <vt:lpstr>Community Builder</vt:lpstr>
      <vt:lpstr>Group Agreements</vt:lpstr>
      <vt:lpstr>Roadmap to Action – Step One</vt:lpstr>
      <vt:lpstr>Work Time</vt:lpstr>
      <vt:lpstr>T-Shirt Gallery Walk </vt:lpstr>
      <vt:lpstr>Reflect</vt:lpstr>
      <vt:lpstr>Recognize</vt:lpstr>
      <vt:lpstr>Closure</vt:lpstr>
      <vt:lpstr>Image 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Ryan Hartman</cp:lastModifiedBy>
  <cp:revision>797</cp:revision>
  <dcterms:created xsi:type="dcterms:W3CDTF">2024-05-07T13:42:11Z</dcterms:created>
  <dcterms:modified xsi:type="dcterms:W3CDTF">2025-05-26T15:24:50Z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0x0101009EB4EC2FD7B3E1449578ED7B5A91463E</vt:lpwstr>
  </property>
  <property fmtid="{D5CDD505-2E9C-101B-9397-08002B2CF9AE}" pid="3" name="MediaServiceImageTags">
    <vt:lpwstr/>
  </property>
</Properties>
</file>